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7" r:id="rId3"/>
    <p:sldId id="437" r:id="rId4"/>
    <p:sldId id="7134" r:id="rId5"/>
    <p:sldId id="7148" r:id="rId6"/>
    <p:sldId id="7150" r:id="rId7"/>
    <p:sldId id="7151" r:id="rId8"/>
    <p:sldId id="7152" r:id="rId9"/>
    <p:sldId id="7153" r:id="rId10"/>
    <p:sldId id="7149" r:id="rId11"/>
    <p:sldId id="714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2A1605-472E-0341-8537-BEE337A2FDFD}" v="26" dt="2020-07-09T01:06:53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33"/>
    <p:restoredTop sz="94549"/>
  </p:normalViewPr>
  <p:slideViewPr>
    <p:cSldViewPr snapToGrid="0" snapToObjects="1">
      <p:cViewPr varScale="1">
        <p:scale>
          <a:sx n="85" d="100"/>
          <a:sy n="85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ci, Gary (GE Corporate)" userId="0053f42a-9a08-4b47-b7ea-287d59eec475" providerId="ADAL" clId="{B52A1605-472E-0341-8537-BEE337A2FDFD}"/>
    <pc:docChg chg="undo custSel mod addSld modSld">
      <pc:chgData name="Crisci, Gary (GE Corporate)" userId="0053f42a-9a08-4b47-b7ea-287d59eec475" providerId="ADAL" clId="{B52A1605-472E-0341-8537-BEE337A2FDFD}" dt="2020-07-09T01:15:08.266" v="747" actId="478"/>
      <pc:docMkLst>
        <pc:docMk/>
      </pc:docMkLst>
      <pc:sldChg chg="modSp">
        <pc:chgData name="Crisci, Gary (GE Corporate)" userId="0053f42a-9a08-4b47-b7ea-287d59eec475" providerId="ADAL" clId="{B52A1605-472E-0341-8537-BEE337A2FDFD}" dt="2020-07-09T01:04:29.136" v="333" actId="27636"/>
        <pc:sldMkLst>
          <pc:docMk/>
          <pc:sldMk cId="190420955" sldId="307"/>
        </pc:sldMkLst>
        <pc:spChg chg="mod">
          <ac:chgData name="Crisci, Gary (GE Corporate)" userId="0053f42a-9a08-4b47-b7ea-287d59eec475" providerId="ADAL" clId="{B52A1605-472E-0341-8537-BEE337A2FDFD}" dt="2020-07-09T01:04:29.136" v="333" actId="27636"/>
          <ac:spMkLst>
            <pc:docMk/>
            <pc:sldMk cId="190420955" sldId="307"/>
            <ac:spMk id="8" creationId="{00000000-0000-0000-0000-000000000000}"/>
          </ac:spMkLst>
        </pc:spChg>
      </pc:sldChg>
      <pc:sldChg chg="delSp modSp">
        <pc:chgData name="Crisci, Gary (GE Corporate)" userId="0053f42a-9a08-4b47-b7ea-287d59eec475" providerId="ADAL" clId="{B52A1605-472E-0341-8537-BEE337A2FDFD}" dt="2020-07-09T01:15:08.266" v="747" actId="478"/>
        <pc:sldMkLst>
          <pc:docMk/>
          <pc:sldMk cId="1989335203" sldId="7134"/>
        </pc:sldMkLst>
        <pc:spChg chg="mod">
          <ac:chgData name="Crisci, Gary (GE Corporate)" userId="0053f42a-9a08-4b47-b7ea-287d59eec475" providerId="ADAL" clId="{B52A1605-472E-0341-8537-BEE337A2FDFD}" dt="2020-07-08T22:16:35.715" v="13" actId="20577"/>
          <ac:spMkLst>
            <pc:docMk/>
            <pc:sldMk cId="1989335203" sldId="7134"/>
            <ac:spMk id="3" creationId="{658CEC35-FC2A-4345-B4AD-F22FDF4D1AC1}"/>
          </ac:spMkLst>
        </pc:spChg>
        <pc:spChg chg="del">
          <ac:chgData name="Crisci, Gary (GE Corporate)" userId="0053f42a-9a08-4b47-b7ea-287d59eec475" providerId="ADAL" clId="{B52A1605-472E-0341-8537-BEE337A2FDFD}" dt="2020-07-09T01:15:08.266" v="747" actId="478"/>
          <ac:spMkLst>
            <pc:docMk/>
            <pc:sldMk cId="1989335203" sldId="7134"/>
            <ac:spMk id="4" creationId="{39DA74DC-6FD1-49BC-84B4-4D413518160D}"/>
          </ac:spMkLst>
        </pc:spChg>
      </pc:sldChg>
      <pc:sldChg chg="addSp delSp modSp add mod setBg modClrScheme setClrOvrMap chgLayout">
        <pc:chgData name="Crisci, Gary (GE Corporate)" userId="0053f42a-9a08-4b47-b7ea-287d59eec475" providerId="ADAL" clId="{B52A1605-472E-0341-8537-BEE337A2FDFD}" dt="2020-07-08T22:20:11.137" v="68" actId="339"/>
        <pc:sldMkLst>
          <pc:docMk/>
          <pc:sldMk cId="3947426993" sldId="7149"/>
        </pc:sldMkLst>
        <pc:spChg chg="del mod ord">
          <ac:chgData name="Crisci, Gary (GE Corporate)" userId="0053f42a-9a08-4b47-b7ea-287d59eec475" providerId="ADAL" clId="{B52A1605-472E-0341-8537-BEE337A2FDFD}" dt="2020-07-08T22:17:08.699" v="15" actId="700"/>
          <ac:spMkLst>
            <pc:docMk/>
            <pc:sldMk cId="3947426993" sldId="7149"/>
            <ac:spMk id="2" creationId="{ADECF473-ABC0-3743-A45E-47DA05458A49}"/>
          </ac:spMkLst>
        </pc:spChg>
        <pc:spChg chg="del mod ord">
          <ac:chgData name="Crisci, Gary (GE Corporate)" userId="0053f42a-9a08-4b47-b7ea-287d59eec475" providerId="ADAL" clId="{B52A1605-472E-0341-8537-BEE337A2FDFD}" dt="2020-07-08T22:17:08.699" v="15" actId="700"/>
          <ac:spMkLst>
            <pc:docMk/>
            <pc:sldMk cId="3947426993" sldId="7149"/>
            <ac:spMk id="3" creationId="{385DA4A2-C4B0-1446-A0AF-18412B284EEE}"/>
          </ac:spMkLst>
        </pc:spChg>
        <pc:spChg chg="add mod ord">
          <ac:chgData name="Crisci, Gary (GE Corporate)" userId="0053f42a-9a08-4b47-b7ea-287d59eec475" providerId="ADAL" clId="{B52A1605-472E-0341-8537-BEE337A2FDFD}" dt="2020-07-08T22:19:35.124" v="41" actId="26606"/>
          <ac:spMkLst>
            <pc:docMk/>
            <pc:sldMk cId="3947426993" sldId="7149"/>
            <ac:spMk id="4" creationId="{8DCD1175-D2AD-C940-8329-340CE312E69E}"/>
          </ac:spMkLst>
        </pc:spChg>
        <pc:spChg chg="add del mod ord">
          <ac:chgData name="Crisci, Gary (GE Corporate)" userId="0053f42a-9a08-4b47-b7ea-287d59eec475" providerId="ADAL" clId="{B52A1605-472E-0341-8537-BEE337A2FDFD}" dt="2020-07-08T22:18:48.012" v="20" actId="478"/>
          <ac:spMkLst>
            <pc:docMk/>
            <pc:sldMk cId="3947426993" sldId="7149"/>
            <ac:spMk id="5" creationId="{90D0F597-0766-F748-B4FF-A9972CFAE440}"/>
          </ac:spMkLst>
        </pc:spChg>
        <pc:spChg chg="add del">
          <ac:chgData name="Crisci, Gary (GE Corporate)" userId="0053f42a-9a08-4b47-b7ea-287d59eec475" providerId="ADAL" clId="{B52A1605-472E-0341-8537-BEE337A2FDFD}" dt="2020-07-08T22:18:56.969" v="22" actId="26606"/>
          <ac:spMkLst>
            <pc:docMk/>
            <pc:sldMk cId="3947426993" sldId="7149"/>
            <ac:spMk id="11" creationId="{71B2258F-86CA-4D4D-8270-BC05FCDEBFB3}"/>
          </ac:spMkLst>
        </pc:spChg>
        <pc:spChg chg="add del">
          <ac:chgData name="Crisci, Gary (GE Corporate)" userId="0053f42a-9a08-4b47-b7ea-287d59eec475" providerId="ADAL" clId="{B52A1605-472E-0341-8537-BEE337A2FDFD}" dt="2020-07-08T22:19:02.303" v="24" actId="26606"/>
          <ac:spMkLst>
            <pc:docMk/>
            <pc:sldMk cId="3947426993" sldId="7149"/>
            <ac:spMk id="15" creationId="{BDD7BED2-CC5E-4866-AC0C-DCF928AF8AEE}"/>
          </ac:spMkLst>
        </pc:spChg>
        <pc:spChg chg="add del">
          <ac:chgData name="Crisci, Gary (GE Corporate)" userId="0053f42a-9a08-4b47-b7ea-287d59eec475" providerId="ADAL" clId="{B52A1605-472E-0341-8537-BEE337A2FDFD}" dt="2020-07-08T22:19:06.048" v="26" actId="26606"/>
          <ac:spMkLst>
            <pc:docMk/>
            <pc:sldMk cId="3947426993" sldId="7149"/>
            <ac:spMk id="17" creationId="{2CCAFB3E-E6E2-4587-A5FC-061F9AED9AF2}"/>
          </ac:spMkLst>
        </pc:spChg>
        <pc:spChg chg="add del">
          <ac:chgData name="Crisci, Gary (GE Corporate)" userId="0053f42a-9a08-4b47-b7ea-287d59eec475" providerId="ADAL" clId="{B52A1605-472E-0341-8537-BEE337A2FDFD}" dt="2020-07-08T22:19:06.048" v="26" actId="26606"/>
          <ac:spMkLst>
            <pc:docMk/>
            <pc:sldMk cId="3947426993" sldId="7149"/>
            <ac:spMk id="19" creationId="{640086A0-762B-44EE-AA70-A7268A72ACC3}"/>
          </ac:spMkLst>
        </pc:spChg>
        <pc:spChg chg="add del">
          <ac:chgData name="Crisci, Gary (GE Corporate)" userId="0053f42a-9a08-4b47-b7ea-287d59eec475" providerId="ADAL" clId="{B52A1605-472E-0341-8537-BEE337A2FDFD}" dt="2020-07-08T22:19:11.447" v="28" actId="26606"/>
          <ac:spMkLst>
            <pc:docMk/>
            <pc:sldMk cId="3947426993" sldId="7149"/>
            <ac:spMk id="21" creationId="{B538A7B5-B32D-421E-B110-AB5B1A7CC2E8}"/>
          </ac:spMkLst>
        </pc:spChg>
        <pc:spChg chg="add del">
          <ac:chgData name="Crisci, Gary (GE Corporate)" userId="0053f42a-9a08-4b47-b7ea-287d59eec475" providerId="ADAL" clId="{B52A1605-472E-0341-8537-BEE337A2FDFD}" dt="2020-07-08T22:19:11.447" v="28" actId="26606"/>
          <ac:spMkLst>
            <pc:docMk/>
            <pc:sldMk cId="3947426993" sldId="7149"/>
            <ac:spMk id="22" creationId="{14D36999-26F8-45E4-AB41-D485D0B0B1C2}"/>
          </ac:spMkLst>
        </pc:spChg>
        <pc:spChg chg="add del">
          <ac:chgData name="Crisci, Gary (GE Corporate)" userId="0053f42a-9a08-4b47-b7ea-287d59eec475" providerId="ADAL" clId="{B52A1605-472E-0341-8537-BEE337A2FDFD}" dt="2020-07-08T22:19:15.767" v="30" actId="26606"/>
          <ac:spMkLst>
            <pc:docMk/>
            <pc:sldMk cId="3947426993" sldId="7149"/>
            <ac:spMk id="26" creationId="{466012E2-2E5E-4208-B59C-DA4FC44DC7A7}"/>
          </ac:spMkLst>
        </pc:spChg>
        <pc:spChg chg="add del">
          <ac:chgData name="Crisci, Gary (GE Corporate)" userId="0053f42a-9a08-4b47-b7ea-287d59eec475" providerId="ADAL" clId="{B52A1605-472E-0341-8537-BEE337A2FDFD}" dt="2020-07-08T22:19:19.583" v="32" actId="26606"/>
          <ac:spMkLst>
            <pc:docMk/>
            <pc:sldMk cId="3947426993" sldId="7149"/>
            <ac:spMk id="29" creationId="{2CCAFB3E-E6E2-4587-A5FC-061F9AED9AF2}"/>
          </ac:spMkLst>
        </pc:spChg>
        <pc:spChg chg="add del">
          <ac:chgData name="Crisci, Gary (GE Corporate)" userId="0053f42a-9a08-4b47-b7ea-287d59eec475" providerId="ADAL" clId="{B52A1605-472E-0341-8537-BEE337A2FDFD}" dt="2020-07-08T22:19:19.583" v="32" actId="26606"/>
          <ac:spMkLst>
            <pc:docMk/>
            <pc:sldMk cId="3947426993" sldId="7149"/>
            <ac:spMk id="31" creationId="{640086A0-762B-44EE-AA70-A7268A72ACC3}"/>
          </ac:spMkLst>
        </pc:spChg>
        <pc:spChg chg="add del">
          <ac:chgData name="Crisci, Gary (GE Corporate)" userId="0053f42a-9a08-4b47-b7ea-287d59eec475" providerId="ADAL" clId="{B52A1605-472E-0341-8537-BEE337A2FDFD}" dt="2020-07-08T22:19:21.378" v="34" actId="26606"/>
          <ac:spMkLst>
            <pc:docMk/>
            <pc:sldMk cId="3947426993" sldId="7149"/>
            <ac:spMk id="33" creationId="{71B2258F-86CA-4D4D-8270-BC05FCDEBFB3}"/>
          </ac:spMkLst>
        </pc:spChg>
        <pc:spChg chg="add del">
          <ac:chgData name="Crisci, Gary (GE Corporate)" userId="0053f42a-9a08-4b47-b7ea-287d59eec475" providerId="ADAL" clId="{B52A1605-472E-0341-8537-BEE337A2FDFD}" dt="2020-07-08T22:19:24.611" v="36" actId="26606"/>
          <ac:spMkLst>
            <pc:docMk/>
            <pc:sldMk cId="3947426993" sldId="7149"/>
            <ac:spMk id="37" creationId="{BDD7BED2-CC5E-4866-AC0C-DCF928AF8AEE}"/>
          </ac:spMkLst>
        </pc:spChg>
        <pc:spChg chg="add del">
          <ac:chgData name="Crisci, Gary (GE Corporate)" userId="0053f42a-9a08-4b47-b7ea-287d59eec475" providerId="ADAL" clId="{B52A1605-472E-0341-8537-BEE337A2FDFD}" dt="2020-07-08T22:19:28.424" v="38" actId="26606"/>
          <ac:spMkLst>
            <pc:docMk/>
            <pc:sldMk cId="3947426993" sldId="7149"/>
            <ac:spMk id="39" creationId="{2CCAFB3E-E6E2-4587-A5FC-061F9AED9AF2}"/>
          </ac:spMkLst>
        </pc:spChg>
        <pc:spChg chg="add del">
          <ac:chgData name="Crisci, Gary (GE Corporate)" userId="0053f42a-9a08-4b47-b7ea-287d59eec475" providerId="ADAL" clId="{B52A1605-472E-0341-8537-BEE337A2FDFD}" dt="2020-07-08T22:19:28.424" v="38" actId="26606"/>
          <ac:spMkLst>
            <pc:docMk/>
            <pc:sldMk cId="3947426993" sldId="7149"/>
            <ac:spMk id="41" creationId="{640086A0-762B-44EE-AA70-A7268A72ACC3}"/>
          </ac:spMkLst>
        </pc:spChg>
        <pc:spChg chg="add del">
          <ac:chgData name="Crisci, Gary (GE Corporate)" userId="0053f42a-9a08-4b47-b7ea-287d59eec475" providerId="ADAL" clId="{B52A1605-472E-0341-8537-BEE337A2FDFD}" dt="2020-07-08T22:19:35.103" v="40" actId="26606"/>
          <ac:spMkLst>
            <pc:docMk/>
            <pc:sldMk cId="3947426993" sldId="7149"/>
            <ac:spMk id="43" creationId="{B538A7B5-B32D-421E-B110-AB5B1A7CC2E8}"/>
          </ac:spMkLst>
        </pc:spChg>
        <pc:spChg chg="add del">
          <ac:chgData name="Crisci, Gary (GE Corporate)" userId="0053f42a-9a08-4b47-b7ea-287d59eec475" providerId="ADAL" clId="{B52A1605-472E-0341-8537-BEE337A2FDFD}" dt="2020-07-08T22:19:35.103" v="40" actId="26606"/>
          <ac:spMkLst>
            <pc:docMk/>
            <pc:sldMk cId="3947426993" sldId="7149"/>
            <ac:spMk id="44" creationId="{14D36999-26F8-45E4-AB41-D485D0B0B1C2}"/>
          </ac:spMkLst>
        </pc:spChg>
        <pc:spChg chg="add">
          <ac:chgData name="Crisci, Gary (GE Corporate)" userId="0053f42a-9a08-4b47-b7ea-287d59eec475" providerId="ADAL" clId="{B52A1605-472E-0341-8537-BEE337A2FDFD}" dt="2020-07-08T22:19:35.124" v="41" actId="26606"/>
          <ac:spMkLst>
            <pc:docMk/>
            <pc:sldMk cId="3947426993" sldId="7149"/>
            <ac:spMk id="48" creationId="{2CCAFB3E-E6E2-4587-A5FC-061F9AED9AF2}"/>
          </ac:spMkLst>
        </pc:spChg>
        <pc:spChg chg="add">
          <ac:chgData name="Crisci, Gary (GE Corporate)" userId="0053f42a-9a08-4b47-b7ea-287d59eec475" providerId="ADAL" clId="{B52A1605-472E-0341-8537-BEE337A2FDFD}" dt="2020-07-08T22:19:35.124" v="41" actId="26606"/>
          <ac:spMkLst>
            <pc:docMk/>
            <pc:sldMk cId="3947426993" sldId="7149"/>
            <ac:spMk id="50" creationId="{640086A0-762B-44EE-AA70-A7268A72ACC3}"/>
          </ac:spMkLst>
        </pc:spChg>
        <pc:picChg chg="add mod">
          <ac:chgData name="Crisci, Gary (GE Corporate)" userId="0053f42a-9a08-4b47-b7ea-287d59eec475" providerId="ADAL" clId="{B52A1605-472E-0341-8537-BEE337A2FDFD}" dt="2020-07-08T22:20:11.137" v="68" actId="339"/>
          <ac:picMkLst>
            <pc:docMk/>
            <pc:sldMk cId="3947426993" sldId="7149"/>
            <ac:picMk id="6" creationId="{718CDE16-09C6-134C-9C44-C8031DA935CF}"/>
          </ac:picMkLst>
        </pc:picChg>
        <pc:picChg chg="add del">
          <ac:chgData name="Crisci, Gary (GE Corporate)" userId="0053f42a-9a08-4b47-b7ea-287d59eec475" providerId="ADAL" clId="{B52A1605-472E-0341-8537-BEE337A2FDFD}" dt="2020-07-08T22:19:02.303" v="24" actId="26606"/>
          <ac:picMkLst>
            <pc:docMk/>
            <pc:sldMk cId="3947426993" sldId="7149"/>
            <ac:picMk id="13" creationId="{4EB1D02B-BBFA-4A97-A021-7816ECC34904}"/>
          </ac:picMkLst>
        </pc:picChg>
        <pc:picChg chg="add del">
          <ac:chgData name="Crisci, Gary (GE Corporate)" userId="0053f42a-9a08-4b47-b7ea-287d59eec475" providerId="ADAL" clId="{B52A1605-472E-0341-8537-BEE337A2FDFD}" dt="2020-07-08T22:19:02.303" v="24" actId="26606"/>
          <ac:picMkLst>
            <pc:docMk/>
            <pc:sldMk cId="3947426993" sldId="7149"/>
            <ac:picMk id="14" creationId="{D266A5D8-E184-4E8F-9001-D6F41E3974FE}"/>
          </ac:picMkLst>
        </pc:picChg>
        <pc:picChg chg="add del">
          <ac:chgData name="Crisci, Gary (GE Corporate)" userId="0053f42a-9a08-4b47-b7ea-287d59eec475" providerId="ADAL" clId="{B52A1605-472E-0341-8537-BEE337A2FDFD}" dt="2020-07-08T22:19:06.048" v="26" actId="26606"/>
          <ac:picMkLst>
            <pc:docMk/>
            <pc:sldMk cId="3947426993" sldId="7149"/>
            <ac:picMk id="18" creationId="{5975841F-9161-4650-BCE5-20FFE7E29615}"/>
          </ac:picMkLst>
        </pc:picChg>
        <pc:picChg chg="add del">
          <ac:chgData name="Crisci, Gary (GE Corporate)" userId="0053f42a-9a08-4b47-b7ea-287d59eec475" providerId="ADAL" clId="{B52A1605-472E-0341-8537-BEE337A2FDFD}" dt="2020-07-08T22:19:11.447" v="28" actId="26606"/>
          <ac:picMkLst>
            <pc:docMk/>
            <pc:sldMk cId="3947426993" sldId="7149"/>
            <ac:picMk id="23" creationId="{30F8DA27-CE91-4AEB-B854-6F06B5485E3B}"/>
          </ac:picMkLst>
        </pc:picChg>
        <pc:picChg chg="add del">
          <ac:chgData name="Crisci, Gary (GE Corporate)" userId="0053f42a-9a08-4b47-b7ea-287d59eec475" providerId="ADAL" clId="{B52A1605-472E-0341-8537-BEE337A2FDFD}" dt="2020-07-08T22:19:11.447" v="28" actId="26606"/>
          <ac:picMkLst>
            <pc:docMk/>
            <pc:sldMk cId="3947426993" sldId="7149"/>
            <ac:picMk id="24" creationId="{F7AF4E20-3DDE-4998-96BE-44EE182540FB}"/>
          </ac:picMkLst>
        </pc:picChg>
        <pc:picChg chg="add del">
          <ac:chgData name="Crisci, Gary (GE Corporate)" userId="0053f42a-9a08-4b47-b7ea-287d59eec475" providerId="ADAL" clId="{B52A1605-472E-0341-8537-BEE337A2FDFD}" dt="2020-07-08T22:19:15.767" v="30" actId="26606"/>
          <ac:picMkLst>
            <pc:docMk/>
            <pc:sldMk cId="3947426993" sldId="7149"/>
            <ac:picMk id="27" creationId="{05F94A0D-DB2E-4487-BA31-9105C14D9508}"/>
          </ac:picMkLst>
        </pc:picChg>
        <pc:picChg chg="add del">
          <ac:chgData name="Crisci, Gary (GE Corporate)" userId="0053f42a-9a08-4b47-b7ea-287d59eec475" providerId="ADAL" clId="{B52A1605-472E-0341-8537-BEE337A2FDFD}" dt="2020-07-08T22:19:19.583" v="32" actId="26606"/>
          <ac:picMkLst>
            <pc:docMk/>
            <pc:sldMk cId="3947426993" sldId="7149"/>
            <ac:picMk id="30" creationId="{5975841F-9161-4650-BCE5-20FFE7E29615}"/>
          </ac:picMkLst>
        </pc:picChg>
        <pc:picChg chg="add del">
          <ac:chgData name="Crisci, Gary (GE Corporate)" userId="0053f42a-9a08-4b47-b7ea-287d59eec475" providerId="ADAL" clId="{B52A1605-472E-0341-8537-BEE337A2FDFD}" dt="2020-07-08T22:19:24.611" v="36" actId="26606"/>
          <ac:picMkLst>
            <pc:docMk/>
            <pc:sldMk cId="3947426993" sldId="7149"/>
            <ac:picMk id="35" creationId="{D266A5D8-E184-4E8F-9001-D6F41E3974FE}"/>
          </ac:picMkLst>
        </pc:picChg>
        <pc:picChg chg="add del">
          <ac:chgData name="Crisci, Gary (GE Corporate)" userId="0053f42a-9a08-4b47-b7ea-287d59eec475" providerId="ADAL" clId="{B52A1605-472E-0341-8537-BEE337A2FDFD}" dt="2020-07-08T22:19:24.611" v="36" actId="26606"/>
          <ac:picMkLst>
            <pc:docMk/>
            <pc:sldMk cId="3947426993" sldId="7149"/>
            <ac:picMk id="36" creationId="{4EB1D02B-BBFA-4A97-A021-7816ECC34904}"/>
          </ac:picMkLst>
        </pc:picChg>
        <pc:picChg chg="add del">
          <ac:chgData name="Crisci, Gary (GE Corporate)" userId="0053f42a-9a08-4b47-b7ea-287d59eec475" providerId="ADAL" clId="{B52A1605-472E-0341-8537-BEE337A2FDFD}" dt="2020-07-08T22:19:28.424" v="38" actId="26606"/>
          <ac:picMkLst>
            <pc:docMk/>
            <pc:sldMk cId="3947426993" sldId="7149"/>
            <ac:picMk id="40" creationId="{5975841F-9161-4650-BCE5-20FFE7E29615}"/>
          </ac:picMkLst>
        </pc:picChg>
        <pc:picChg chg="add del">
          <ac:chgData name="Crisci, Gary (GE Corporate)" userId="0053f42a-9a08-4b47-b7ea-287d59eec475" providerId="ADAL" clId="{B52A1605-472E-0341-8537-BEE337A2FDFD}" dt="2020-07-08T22:19:35.103" v="40" actId="26606"/>
          <ac:picMkLst>
            <pc:docMk/>
            <pc:sldMk cId="3947426993" sldId="7149"/>
            <ac:picMk id="45" creationId="{30F8DA27-CE91-4AEB-B854-6F06B5485E3B}"/>
          </ac:picMkLst>
        </pc:picChg>
        <pc:picChg chg="add del">
          <ac:chgData name="Crisci, Gary (GE Corporate)" userId="0053f42a-9a08-4b47-b7ea-287d59eec475" providerId="ADAL" clId="{B52A1605-472E-0341-8537-BEE337A2FDFD}" dt="2020-07-08T22:19:35.103" v="40" actId="26606"/>
          <ac:picMkLst>
            <pc:docMk/>
            <pc:sldMk cId="3947426993" sldId="7149"/>
            <ac:picMk id="46" creationId="{F7AF4E20-3DDE-4998-96BE-44EE182540FB}"/>
          </ac:picMkLst>
        </pc:picChg>
        <pc:picChg chg="add">
          <ac:chgData name="Crisci, Gary (GE Corporate)" userId="0053f42a-9a08-4b47-b7ea-287d59eec475" providerId="ADAL" clId="{B52A1605-472E-0341-8537-BEE337A2FDFD}" dt="2020-07-08T22:19:35.124" v="41" actId="26606"/>
          <ac:picMkLst>
            <pc:docMk/>
            <pc:sldMk cId="3947426993" sldId="7149"/>
            <ac:picMk id="49" creationId="{5975841F-9161-4650-BCE5-20FFE7E29615}"/>
          </ac:picMkLst>
        </pc:picChg>
      </pc:sldChg>
      <pc:sldChg chg="addSp delSp modSp add mod setBg setClrOvrMap">
        <pc:chgData name="Crisci, Gary (GE Corporate)" userId="0053f42a-9a08-4b47-b7ea-287d59eec475" providerId="ADAL" clId="{B52A1605-472E-0341-8537-BEE337A2FDFD}" dt="2020-07-09T00:46:56.600" v="196" actId="20577"/>
        <pc:sldMkLst>
          <pc:docMk/>
          <pc:sldMk cId="1464885390" sldId="7150"/>
        </pc:sldMkLst>
        <pc:spChg chg="mod">
          <ac:chgData name="Crisci, Gary (GE Corporate)" userId="0053f42a-9a08-4b47-b7ea-287d59eec475" providerId="ADAL" clId="{B52A1605-472E-0341-8537-BEE337A2FDFD}" dt="2020-07-08T22:31:32.267" v="168" actId="26606"/>
          <ac:spMkLst>
            <pc:docMk/>
            <pc:sldMk cId="1464885390" sldId="7150"/>
            <ac:spMk id="2" creationId="{3147A977-01E4-3C49-B2DE-EAA1B1004FF7}"/>
          </ac:spMkLst>
        </pc:spChg>
        <pc:spChg chg="mod">
          <ac:chgData name="Crisci, Gary (GE Corporate)" userId="0053f42a-9a08-4b47-b7ea-287d59eec475" providerId="ADAL" clId="{B52A1605-472E-0341-8537-BEE337A2FDFD}" dt="2020-07-09T00:46:56.600" v="196" actId="20577"/>
          <ac:spMkLst>
            <pc:docMk/>
            <pc:sldMk cId="1464885390" sldId="7150"/>
            <ac:spMk id="3" creationId="{513D45B3-F6EE-8245-BD00-C17C17A7EAB1}"/>
          </ac:spMkLst>
        </pc:spChg>
        <pc:spChg chg="add del">
          <ac:chgData name="Crisci, Gary (GE Corporate)" userId="0053f42a-9a08-4b47-b7ea-287d59eec475" providerId="ADAL" clId="{B52A1605-472E-0341-8537-BEE337A2FDFD}" dt="2020-07-08T22:31:17.224" v="163" actId="26606"/>
          <ac:spMkLst>
            <pc:docMk/>
            <pc:sldMk cId="1464885390" sldId="7150"/>
            <ac:spMk id="8" creationId="{4351DFE5-F63D-4BE0-BDA9-E3EB88F01AA5}"/>
          </ac:spMkLst>
        </pc:spChg>
        <pc:spChg chg="add del">
          <ac:chgData name="Crisci, Gary (GE Corporate)" userId="0053f42a-9a08-4b47-b7ea-287d59eec475" providerId="ADAL" clId="{B52A1605-472E-0341-8537-BEE337A2FDFD}" dt="2020-07-08T22:31:25.821" v="165" actId="26606"/>
          <ac:spMkLst>
            <pc:docMk/>
            <pc:sldMk cId="1464885390" sldId="7150"/>
            <ac:spMk id="13" creationId="{3B854194-185D-494D-905C-7C7CB2E30F6E}"/>
          </ac:spMkLst>
        </pc:spChg>
        <pc:spChg chg="add del">
          <ac:chgData name="Crisci, Gary (GE Corporate)" userId="0053f42a-9a08-4b47-b7ea-287d59eec475" providerId="ADAL" clId="{B52A1605-472E-0341-8537-BEE337A2FDFD}" dt="2020-07-08T22:31:25.821" v="165" actId="26606"/>
          <ac:spMkLst>
            <pc:docMk/>
            <pc:sldMk cId="1464885390" sldId="7150"/>
            <ac:spMk id="14" creationId="{B4F5FA0D-0104-4987-8241-EFF7C85B88DE}"/>
          </ac:spMkLst>
        </pc:spChg>
        <pc:spChg chg="add del">
          <ac:chgData name="Crisci, Gary (GE Corporate)" userId="0053f42a-9a08-4b47-b7ea-287d59eec475" providerId="ADAL" clId="{B52A1605-472E-0341-8537-BEE337A2FDFD}" dt="2020-07-08T22:31:32.247" v="167" actId="26606"/>
          <ac:spMkLst>
            <pc:docMk/>
            <pc:sldMk cId="1464885390" sldId="7150"/>
            <ac:spMk id="16" creationId="{D3FFFA32-D9F4-4AF9-A025-CD128AC85E32}"/>
          </ac:spMkLst>
        </pc:spChg>
        <pc:spChg chg="add">
          <ac:chgData name="Crisci, Gary (GE Corporate)" userId="0053f42a-9a08-4b47-b7ea-287d59eec475" providerId="ADAL" clId="{B52A1605-472E-0341-8537-BEE337A2FDFD}" dt="2020-07-08T22:31:32.267" v="168" actId="26606"/>
          <ac:spMkLst>
            <pc:docMk/>
            <pc:sldMk cId="1464885390" sldId="7150"/>
            <ac:spMk id="20" creationId="{AFA67CD3-AB4E-4A7A-BEB8-53C445D8C44E}"/>
          </ac:spMkLst>
        </pc:spChg>
        <pc:spChg chg="add">
          <ac:chgData name="Crisci, Gary (GE Corporate)" userId="0053f42a-9a08-4b47-b7ea-287d59eec475" providerId="ADAL" clId="{B52A1605-472E-0341-8537-BEE337A2FDFD}" dt="2020-07-08T22:31:32.267" v="168" actId="26606"/>
          <ac:spMkLst>
            <pc:docMk/>
            <pc:sldMk cId="1464885390" sldId="7150"/>
            <ac:spMk id="22" creationId="{339C8D78-A644-462F-B674-F440635E5353}"/>
          </ac:spMkLst>
        </pc:spChg>
        <pc:grpChg chg="add del">
          <ac:chgData name="Crisci, Gary (GE Corporate)" userId="0053f42a-9a08-4b47-b7ea-287d59eec475" providerId="ADAL" clId="{B52A1605-472E-0341-8537-BEE337A2FDFD}" dt="2020-07-08T22:31:32.247" v="167" actId="26606"/>
          <ac:grpSpMkLst>
            <pc:docMk/>
            <pc:sldMk cId="1464885390" sldId="7150"/>
            <ac:grpSpMk id="17" creationId="{2823A416-999C-4FA3-A853-0AE48404B5D7}"/>
          </ac:grpSpMkLst>
        </pc:grpChg>
        <pc:picChg chg="add">
          <ac:chgData name="Crisci, Gary (GE Corporate)" userId="0053f42a-9a08-4b47-b7ea-287d59eec475" providerId="ADAL" clId="{B52A1605-472E-0341-8537-BEE337A2FDFD}" dt="2020-07-08T22:31:32.267" v="168" actId="26606"/>
          <ac:picMkLst>
            <pc:docMk/>
            <pc:sldMk cId="1464885390" sldId="7150"/>
            <ac:picMk id="7" creationId="{058F71E2-8D00-4CF5-9AA5-7CFC6B3B89DD}"/>
          </ac:picMkLst>
        </pc:picChg>
        <pc:picChg chg="add del">
          <ac:chgData name="Crisci, Gary (GE Corporate)" userId="0053f42a-9a08-4b47-b7ea-287d59eec475" providerId="ADAL" clId="{B52A1605-472E-0341-8537-BEE337A2FDFD}" dt="2020-07-08T22:31:17.224" v="163" actId="26606"/>
          <ac:picMkLst>
            <pc:docMk/>
            <pc:sldMk cId="1464885390" sldId="7150"/>
            <ac:picMk id="10" creationId="{3AA16612-ACD2-4A16-8F2B-4514FD6BF28F}"/>
          </ac:picMkLst>
        </pc:picChg>
        <pc:picChg chg="add del">
          <ac:chgData name="Crisci, Gary (GE Corporate)" userId="0053f42a-9a08-4b47-b7ea-287d59eec475" providerId="ADAL" clId="{B52A1605-472E-0341-8537-BEE337A2FDFD}" dt="2020-07-08T22:31:25.821" v="165" actId="26606"/>
          <ac:picMkLst>
            <pc:docMk/>
            <pc:sldMk cId="1464885390" sldId="7150"/>
            <ac:picMk id="12" creationId="{2897127E-6CEF-446C-BE87-93B7C46E49D1}"/>
          </ac:picMkLst>
        </pc:picChg>
        <pc:picChg chg="add">
          <ac:chgData name="Crisci, Gary (GE Corporate)" userId="0053f42a-9a08-4b47-b7ea-287d59eec475" providerId="ADAL" clId="{B52A1605-472E-0341-8537-BEE337A2FDFD}" dt="2020-07-08T22:31:32.267" v="168" actId="26606"/>
          <ac:picMkLst>
            <pc:docMk/>
            <pc:sldMk cId="1464885390" sldId="7150"/>
            <ac:picMk id="21" creationId="{07CF545F-9C2E-4446-97CD-AD92990C2B68}"/>
          </ac:picMkLst>
        </pc:picChg>
      </pc:sldChg>
      <pc:sldChg chg="addSp delSp modSp add mod setBg setClrOvrMap">
        <pc:chgData name="Crisci, Gary (GE Corporate)" userId="0053f42a-9a08-4b47-b7ea-287d59eec475" providerId="ADAL" clId="{B52A1605-472E-0341-8537-BEE337A2FDFD}" dt="2020-07-09T00:53:33.170" v="245" actId="692"/>
        <pc:sldMkLst>
          <pc:docMk/>
          <pc:sldMk cId="167731517" sldId="7151"/>
        </pc:sldMkLst>
        <pc:spChg chg="mod ord">
          <ac:chgData name="Crisci, Gary (GE Corporate)" userId="0053f42a-9a08-4b47-b7ea-287d59eec475" providerId="ADAL" clId="{B52A1605-472E-0341-8537-BEE337A2FDFD}" dt="2020-07-09T00:53:06.775" v="237" actId="26606"/>
          <ac:spMkLst>
            <pc:docMk/>
            <pc:sldMk cId="167731517" sldId="7151"/>
            <ac:spMk id="2" creationId="{911A5B17-26D3-E344-A0FC-EAA36E952C67}"/>
          </ac:spMkLst>
        </pc:spChg>
        <pc:spChg chg="del">
          <ac:chgData name="Crisci, Gary (GE Corporate)" userId="0053f42a-9a08-4b47-b7ea-287d59eec475" providerId="ADAL" clId="{B52A1605-472E-0341-8537-BEE337A2FDFD}" dt="2020-07-09T00:49:44.695" v="204"/>
          <ac:spMkLst>
            <pc:docMk/>
            <pc:sldMk cId="167731517" sldId="7151"/>
            <ac:spMk id="3" creationId="{852C7CE0-C45E-2844-A5CF-53A4D6222B03}"/>
          </ac:spMkLst>
        </pc:spChg>
        <pc:spChg chg="add del">
          <ac:chgData name="Crisci, Gary (GE Corporate)" userId="0053f42a-9a08-4b47-b7ea-287d59eec475" providerId="ADAL" clId="{B52A1605-472E-0341-8537-BEE337A2FDFD}" dt="2020-07-09T00:50:08.642" v="211" actId="26606"/>
          <ac:spMkLst>
            <pc:docMk/>
            <pc:sldMk cId="167731517" sldId="7151"/>
            <ac:spMk id="6" creationId="{DE4C27B6-DB04-4891-AF97-BA1671B17EE8}"/>
          </ac:spMkLst>
        </pc:spChg>
        <pc:spChg chg="add del">
          <ac:chgData name="Crisci, Gary (GE Corporate)" userId="0053f42a-9a08-4b47-b7ea-287d59eec475" providerId="ADAL" clId="{B52A1605-472E-0341-8537-BEE337A2FDFD}" dt="2020-07-09T00:50:08.642" v="211" actId="26606"/>
          <ac:spMkLst>
            <pc:docMk/>
            <pc:sldMk cId="167731517" sldId="7151"/>
            <ac:spMk id="7" creationId="{7316481C-0A49-4796-812B-0D64F063B720}"/>
          </ac:spMkLst>
        </pc:spChg>
        <pc:spChg chg="add del">
          <ac:chgData name="Crisci, Gary (GE Corporate)" userId="0053f42a-9a08-4b47-b7ea-287d59eec475" providerId="ADAL" clId="{B52A1605-472E-0341-8537-BEE337A2FDFD}" dt="2020-07-09T00:50:08.642" v="211" actId="26606"/>
          <ac:spMkLst>
            <pc:docMk/>
            <pc:sldMk cId="167731517" sldId="7151"/>
            <ac:spMk id="8" creationId="{A5271697-90F1-4A23-8EF2-0179F2EAFACB}"/>
          </ac:spMkLst>
        </pc:spChg>
        <pc:spChg chg="add del">
          <ac:chgData name="Crisci, Gary (GE Corporate)" userId="0053f42a-9a08-4b47-b7ea-287d59eec475" providerId="ADAL" clId="{B52A1605-472E-0341-8537-BEE337A2FDFD}" dt="2020-07-09T00:49:58.941" v="207" actId="26606"/>
          <ac:spMkLst>
            <pc:docMk/>
            <pc:sldMk cId="167731517" sldId="7151"/>
            <ac:spMk id="9" creationId="{74426AB7-D619-4515-962A-BC83909EC015}"/>
          </ac:spMkLst>
        </pc:spChg>
        <pc:spChg chg="add del">
          <ac:chgData name="Crisci, Gary (GE Corporate)" userId="0053f42a-9a08-4b47-b7ea-287d59eec475" providerId="ADAL" clId="{B52A1605-472E-0341-8537-BEE337A2FDFD}" dt="2020-07-09T00:49:58.941" v="207" actId="26606"/>
          <ac:spMkLst>
            <pc:docMk/>
            <pc:sldMk cId="167731517" sldId="7151"/>
            <ac:spMk id="11" creationId="{DE47DF98-723F-4AAC-ABCF-CACBC438F78F}"/>
          </ac:spMkLst>
        </pc:spChg>
        <pc:spChg chg="add del">
          <ac:chgData name="Crisci, Gary (GE Corporate)" userId="0053f42a-9a08-4b47-b7ea-287d59eec475" providerId="ADAL" clId="{B52A1605-472E-0341-8537-BEE337A2FDFD}" dt="2020-07-09T00:52:45.854" v="230" actId="26606"/>
          <ac:spMkLst>
            <pc:docMk/>
            <pc:sldMk cId="167731517" sldId="7151"/>
            <ac:spMk id="14" creationId="{4D834D36-D981-4EDD-B062-077BAB9C7133}"/>
          </ac:spMkLst>
        </pc:spChg>
        <pc:spChg chg="add del">
          <ac:chgData name="Crisci, Gary (GE Corporate)" userId="0053f42a-9a08-4b47-b7ea-287d59eec475" providerId="ADAL" clId="{B52A1605-472E-0341-8537-BEE337A2FDFD}" dt="2020-07-09T00:52:39.563" v="228" actId="26606"/>
          <ac:spMkLst>
            <pc:docMk/>
            <pc:sldMk cId="167731517" sldId="7151"/>
            <ac:spMk id="17" creationId="{4351DFE5-F63D-4BE0-BDA9-E3EB88F01AA5}"/>
          </ac:spMkLst>
        </pc:spChg>
        <pc:spChg chg="add del">
          <ac:chgData name="Crisci, Gary (GE Corporate)" userId="0053f42a-9a08-4b47-b7ea-287d59eec475" providerId="ADAL" clId="{B52A1605-472E-0341-8537-BEE337A2FDFD}" dt="2020-07-09T00:52:51.725" v="232" actId="26606"/>
          <ac:spMkLst>
            <pc:docMk/>
            <pc:sldMk cId="167731517" sldId="7151"/>
            <ac:spMk id="18" creationId="{2BE2D1B8-0887-4D2B-8C42-999040132B03}"/>
          </ac:spMkLst>
        </pc:spChg>
        <pc:spChg chg="add del">
          <ac:chgData name="Crisci, Gary (GE Corporate)" userId="0053f42a-9a08-4b47-b7ea-287d59eec475" providerId="ADAL" clId="{B52A1605-472E-0341-8537-BEE337A2FDFD}" dt="2020-07-09T00:52:51.725" v="232" actId="26606"/>
          <ac:spMkLst>
            <pc:docMk/>
            <pc:sldMk cId="167731517" sldId="7151"/>
            <ac:spMk id="20" creationId="{FA085277-BAF7-40CC-A608-B030CA969FE9}"/>
          </ac:spMkLst>
        </pc:spChg>
        <pc:spChg chg="add del">
          <ac:chgData name="Crisci, Gary (GE Corporate)" userId="0053f42a-9a08-4b47-b7ea-287d59eec475" providerId="ADAL" clId="{B52A1605-472E-0341-8537-BEE337A2FDFD}" dt="2020-07-09T00:52:45.854" v="230" actId="26606"/>
          <ac:spMkLst>
            <pc:docMk/>
            <pc:sldMk cId="167731517" sldId="7151"/>
            <ac:spMk id="21" creationId="{251BB4E6-C169-431D-9D53-2BBEBFFD1562}"/>
          </ac:spMkLst>
        </pc:spChg>
        <pc:spChg chg="add del">
          <ac:chgData name="Crisci, Gary (GE Corporate)" userId="0053f42a-9a08-4b47-b7ea-287d59eec475" providerId="ADAL" clId="{B52A1605-472E-0341-8537-BEE337A2FDFD}" dt="2020-07-09T00:52:51.725" v="232" actId="26606"/>
          <ac:spMkLst>
            <pc:docMk/>
            <pc:sldMk cId="167731517" sldId="7151"/>
            <ac:spMk id="22" creationId="{64009F90-86BF-44AE-B0EB-D68140E0E0DA}"/>
          </ac:spMkLst>
        </pc:spChg>
        <pc:spChg chg="add del">
          <ac:chgData name="Crisci, Gary (GE Corporate)" userId="0053f42a-9a08-4b47-b7ea-287d59eec475" providerId="ADAL" clId="{B52A1605-472E-0341-8537-BEE337A2FDFD}" dt="2020-07-09T00:52:45.854" v="230" actId="26606"/>
          <ac:spMkLst>
            <pc:docMk/>
            <pc:sldMk cId="167731517" sldId="7151"/>
            <ac:spMk id="23" creationId="{5AFEC34A-0251-411C-A0C7-E1FB917E90B5}"/>
          </ac:spMkLst>
        </pc:spChg>
        <pc:spChg chg="add del">
          <ac:chgData name="Crisci, Gary (GE Corporate)" userId="0053f42a-9a08-4b47-b7ea-287d59eec475" providerId="ADAL" clId="{B52A1605-472E-0341-8537-BEE337A2FDFD}" dt="2020-07-09T00:52:45.854" v="230" actId="26606"/>
          <ac:spMkLst>
            <pc:docMk/>
            <pc:sldMk cId="167731517" sldId="7151"/>
            <ac:spMk id="25" creationId="{89E9B1A9-F407-4A46-B721-26946A1A2CC8}"/>
          </ac:spMkLst>
        </pc:spChg>
        <pc:spChg chg="add del">
          <ac:chgData name="Crisci, Gary (GE Corporate)" userId="0053f42a-9a08-4b47-b7ea-287d59eec475" providerId="ADAL" clId="{B52A1605-472E-0341-8537-BEE337A2FDFD}" dt="2020-07-09T00:52:55.954" v="234" actId="26606"/>
          <ac:spMkLst>
            <pc:docMk/>
            <pc:sldMk cId="167731517" sldId="7151"/>
            <ac:spMk id="26" creationId="{C3896A03-3945-419A-B66B-4EE266EDD152}"/>
          </ac:spMkLst>
        </pc:spChg>
        <pc:spChg chg="add del">
          <ac:chgData name="Crisci, Gary (GE Corporate)" userId="0053f42a-9a08-4b47-b7ea-287d59eec475" providerId="ADAL" clId="{B52A1605-472E-0341-8537-BEE337A2FDFD}" dt="2020-07-09T00:52:45.854" v="230" actId="26606"/>
          <ac:spMkLst>
            <pc:docMk/>
            <pc:sldMk cId="167731517" sldId="7151"/>
            <ac:spMk id="27" creationId="{B81747D3-9737-4919-8850-65DBC9048B92}"/>
          </ac:spMkLst>
        </pc:spChg>
        <pc:spChg chg="add del">
          <ac:chgData name="Crisci, Gary (GE Corporate)" userId="0053f42a-9a08-4b47-b7ea-287d59eec475" providerId="ADAL" clId="{B52A1605-472E-0341-8537-BEE337A2FDFD}" dt="2020-07-09T00:52:55.954" v="234" actId="26606"/>
          <ac:spMkLst>
            <pc:docMk/>
            <pc:sldMk cId="167731517" sldId="7151"/>
            <ac:spMk id="28" creationId="{B34F5AD2-EDBD-4BBD-A55C-EAFFD0C7097A}"/>
          </ac:spMkLst>
        </pc:spChg>
        <pc:spChg chg="add del">
          <ac:chgData name="Crisci, Gary (GE Corporate)" userId="0053f42a-9a08-4b47-b7ea-287d59eec475" providerId="ADAL" clId="{B52A1605-472E-0341-8537-BEE337A2FDFD}" dt="2020-07-09T00:52:55.954" v="234" actId="26606"/>
          <ac:spMkLst>
            <pc:docMk/>
            <pc:sldMk cId="167731517" sldId="7151"/>
            <ac:spMk id="29" creationId="{450D3AD2-FA80-415F-A9CE-54D884561CD7}"/>
          </ac:spMkLst>
        </pc:spChg>
        <pc:spChg chg="add del">
          <ac:chgData name="Crisci, Gary (GE Corporate)" userId="0053f42a-9a08-4b47-b7ea-287d59eec475" providerId="ADAL" clId="{B52A1605-472E-0341-8537-BEE337A2FDFD}" dt="2020-07-09T00:52:55.954" v="234" actId="26606"/>
          <ac:spMkLst>
            <pc:docMk/>
            <pc:sldMk cId="167731517" sldId="7151"/>
            <ac:spMk id="30" creationId="{28DE8388-3124-4210-AC71-7E86DDE95E9B}"/>
          </ac:spMkLst>
        </pc:spChg>
        <pc:spChg chg="add del">
          <ac:chgData name="Crisci, Gary (GE Corporate)" userId="0053f42a-9a08-4b47-b7ea-287d59eec475" providerId="ADAL" clId="{B52A1605-472E-0341-8537-BEE337A2FDFD}" dt="2020-07-09T00:53:00.440" v="236" actId="26606"/>
          <ac:spMkLst>
            <pc:docMk/>
            <pc:sldMk cId="167731517" sldId="7151"/>
            <ac:spMk id="31" creationId="{C3CEEA84-2B15-406C-BDC0-872E09BF02B1}"/>
          </ac:spMkLst>
        </pc:spChg>
        <pc:spChg chg="add del">
          <ac:chgData name="Crisci, Gary (GE Corporate)" userId="0053f42a-9a08-4b47-b7ea-287d59eec475" providerId="ADAL" clId="{B52A1605-472E-0341-8537-BEE337A2FDFD}" dt="2020-07-09T00:50:08.642" v="211" actId="26606"/>
          <ac:spMkLst>
            <pc:docMk/>
            <pc:sldMk cId="167731517" sldId="7151"/>
            <ac:spMk id="37" creationId="{D9F5512A-48E1-4C07-B75E-3CCC517B6804}"/>
          </ac:spMkLst>
        </pc:spChg>
        <pc:spChg chg="add del">
          <ac:chgData name="Crisci, Gary (GE Corporate)" userId="0053f42a-9a08-4b47-b7ea-287d59eec475" providerId="ADAL" clId="{B52A1605-472E-0341-8537-BEE337A2FDFD}" dt="2020-07-09T00:53:00.440" v="236" actId="26606"/>
          <ac:spMkLst>
            <pc:docMk/>
            <pc:sldMk cId="167731517" sldId="7151"/>
            <ac:spMk id="41" creationId="{DE18B837-8E59-4974-84C4-97B7F5A906BB}"/>
          </ac:spMkLst>
        </pc:spChg>
        <pc:spChg chg="add">
          <ac:chgData name="Crisci, Gary (GE Corporate)" userId="0053f42a-9a08-4b47-b7ea-287d59eec475" providerId="ADAL" clId="{B52A1605-472E-0341-8537-BEE337A2FDFD}" dt="2020-07-09T00:53:06.775" v="237" actId="26606"/>
          <ac:spMkLst>
            <pc:docMk/>
            <pc:sldMk cId="167731517" sldId="7151"/>
            <ac:spMk id="42" creationId="{4351DFE5-F63D-4BE0-BDA9-E3EB88F01AA5}"/>
          </ac:spMkLst>
        </pc:spChg>
        <pc:grpChg chg="add del">
          <ac:chgData name="Crisci, Gary (GE Corporate)" userId="0053f42a-9a08-4b47-b7ea-287d59eec475" providerId="ADAL" clId="{B52A1605-472E-0341-8537-BEE337A2FDFD}" dt="2020-07-09T00:50:08.642" v="211" actId="26606"/>
          <ac:grpSpMkLst>
            <pc:docMk/>
            <pc:sldMk cId="167731517" sldId="7151"/>
            <ac:grpSpMk id="15" creationId="{5E0EAE70-C355-42D1-BF00-CA8A17A742A8}"/>
          </ac:grpSpMkLst>
        </pc:grpChg>
        <pc:grpChg chg="add del">
          <ac:chgData name="Crisci, Gary (GE Corporate)" userId="0053f42a-9a08-4b47-b7ea-287d59eec475" providerId="ADAL" clId="{B52A1605-472E-0341-8537-BEE337A2FDFD}" dt="2020-07-09T00:53:00.440" v="236" actId="26606"/>
          <ac:grpSpMkLst>
            <pc:docMk/>
            <pc:sldMk cId="167731517" sldId="7151"/>
            <ac:grpSpMk id="32" creationId="{2B715E4C-8C4D-421A-81B5-03788126C57B}"/>
          </ac:grpSpMkLst>
        </pc:grpChg>
        <pc:picChg chg="add mod ord">
          <ac:chgData name="Crisci, Gary (GE Corporate)" userId="0053f42a-9a08-4b47-b7ea-287d59eec475" providerId="ADAL" clId="{B52A1605-472E-0341-8537-BEE337A2FDFD}" dt="2020-07-09T00:53:22.713" v="239" actId="27614"/>
          <ac:picMkLst>
            <pc:docMk/>
            <pc:sldMk cId="167731517" sldId="7151"/>
            <ac:picMk id="4" creationId="{7DB067CC-EA2A-534C-ADEB-6799E2A0FB6B}"/>
          </ac:picMkLst>
        </pc:picChg>
        <pc:picChg chg="add mod">
          <ac:chgData name="Crisci, Gary (GE Corporate)" userId="0053f42a-9a08-4b47-b7ea-287d59eec475" providerId="ADAL" clId="{B52A1605-472E-0341-8537-BEE337A2FDFD}" dt="2020-07-09T00:53:30.874" v="244" actId="692"/>
          <ac:picMkLst>
            <pc:docMk/>
            <pc:sldMk cId="167731517" sldId="7151"/>
            <ac:picMk id="5" creationId="{0D31C433-AC3C-AF48-A331-406AB79F66AB}"/>
          </ac:picMkLst>
        </pc:picChg>
        <pc:picChg chg="add mod ord">
          <ac:chgData name="Crisci, Gary (GE Corporate)" userId="0053f42a-9a08-4b47-b7ea-287d59eec475" providerId="ADAL" clId="{B52A1605-472E-0341-8537-BEE337A2FDFD}" dt="2020-07-09T00:53:33.170" v="245" actId="692"/>
          <ac:picMkLst>
            <pc:docMk/>
            <pc:sldMk cId="167731517" sldId="7151"/>
            <ac:picMk id="10" creationId="{D1CC3C06-AAE8-D548-A995-C63162847DA0}"/>
          </ac:picMkLst>
        </pc:picChg>
        <pc:picChg chg="add mod ord">
          <ac:chgData name="Crisci, Gary (GE Corporate)" userId="0053f42a-9a08-4b47-b7ea-287d59eec475" providerId="ADAL" clId="{B52A1605-472E-0341-8537-BEE337A2FDFD}" dt="2020-07-09T00:53:26.547" v="243" actId="692"/>
          <ac:picMkLst>
            <pc:docMk/>
            <pc:sldMk cId="167731517" sldId="7151"/>
            <ac:picMk id="12" creationId="{8C64B9AD-D032-B74A-90D4-1BD4878DC0CD}"/>
          </ac:picMkLst>
        </pc:picChg>
        <pc:picChg chg="add del">
          <ac:chgData name="Crisci, Gary (GE Corporate)" userId="0053f42a-9a08-4b47-b7ea-287d59eec475" providerId="ADAL" clId="{B52A1605-472E-0341-8537-BEE337A2FDFD}" dt="2020-07-09T00:52:45.854" v="230" actId="26606"/>
          <ac:picMkLst>
            <pc:docMk/>
            <pc:sldMk cId="167731517" sldId="7151"/>
            <ac:picMk id="16" creationId="{6CFD523C-CC0D-41EB-B7F7-C615B5715FEB}"/>
          </ac:picMkLst>
        </pc:picChg>
        <pc:picChg chg="add del">
          <ac:chgData name="Crisci, Gary (GE Corporate)" userId="0053f42a-9a08-4b47-b7ea-287d59eec475" providerId="ADAL" clId="{B52A1605-472E-0341-8537-BEE337A2FDFD}" dt="2020-07-09T00:52:39.563" v="228" actId="26606"/>
          <ac:picMkLst>
            <pc:docMk/>
            <pc:sldMk cId="167731517" sldId="7151"/>
            <ac:picMk id="19" creationId="{02DD2BC0-6F29-4B4F-8D61-2DCF6D2E8E73}"/>
          </ac:picMkLst>
        </pc:picChg>
        <pc:picChg chg="add">
          <ac:chgData name="Crisci, Gary (GE Corporate)" userId="0053f42a-9a08-4b47-b7ea-287d59eec475" providerId="ADAL" clId="{B52A1605-472E-0341-8537-BEE337A2FDFD}" dt="2020-07-09T00:53:06.775" v="237" actId="26606"/>
          <ac:picMkLst>
            <pc:docMk/>
            <pc:sldMk cId="167731517" sldId="7151"/>
            <ac:picMk id="43" creationId="{02DD2BC0-6F29-4B4F-8D61-2DCF6D2E8E73}"/>
          </ac:picMkLst>
        </pc:picChg>
        <pc:cxnChg chg="add del">
          <ac:chgData name="Crisci, Gary (GE Corporate)" userId="0053f42a-9a08-4b47-b7ea-287d59eec475" providerId="ADAL" clId="{B52A1605-472E-0341-8537-BEE337A2FDFD}" dt="2020-07-09T00:49:58.941" v="207" actId="26606"/>
          <ac:cxnSpMkLst>
            <pc:docMk/>
            <pc:sldMk cId="167731517" sldId="7151"/>
            <ac:cxnSpMk id="13" creationId="{EA29FC7C-9308-4FDE-8DCA-405668055B0F}"/>
          </ac:cxnSpMkLst>
        </pc:cxnChg>
        <pc:cxnChg chg="add del">
          <ac:chgData name="Crisci, Gary (GE Corporate)" userId="0053f42a-9a08-4b47-b7ea-287d59eec475" providerId="ADAL" clId="{B52A1605-472E-0341-8537-BEE337A2FDFD}" dt="2020-07-09T00:52:51.725" v="232" actId="26606"/>
          <ac:cxnSpMkLst>
            <pc:docMk/>
            <pc:sldMk cId="167731517" sldId="7151"/>
            <ac:cxnSpMk id="24" creationId="{14254369-4B26-4D6A-A4CD-BE3438297C30}"/>
          </ac:cxnSpMkLst>
        </pc:cxnChg>
        <pc:cxnChg chg="add del">
          <ac:chgData name="Crisci, Gary (GE Corporate)" userId="0053f42a-9a08-4b47-b7ea-287d59eec475" providerId="ADAL" clId="{B52A1605-472E-0341-8537-BEE337A2FDFD}" dt="2020-07-09T00:53:00.440" v="236" actId="26606"/>
          <ac:cxnSpMkLst>
            <pc:docMk/>
            <pc:sldMk cId="167731517" sldId="7151"/>
            <ac:cxnSpMk id="39" creationId="{87BD2F1A-8881-4A9A-B637-45A4B708D4B5}"/>
          </ac:cxnSpMkLst>
        </pc:cxnChg>
        <pc:cxnChg chg="add del">
          <ac:chgData name="Crisci, Gary (GE Corporate)" userId="0053f42a-9a08-4b47-b7ea-287d59eec475" providerId="ADAL" clId="{B52A1605-472E-0341-8537-BEE337A2FDFD}" dt="2020-07-09T00:53:00.440" v="236" actId="26606"/>
          <ac:cxnSpMkLst>
            <pc:docMk/>
            <pc:sldMk cId="167731517" sldId="7151"/>
            <ac:cxnSpMk id="40" creationId="{F3B6DCF0-8712-4AB5-B738-40CBF5297221}"/>
          </ac:cxnSpMkLst>
        </pc:cxnChg>
      </pc:sldChg>
      <pc:sldChg chg="addSp delSp modSp add mod setBg">
        <pc:chgData name="Crisci, Gary (GE Corporate)" userId="0053f42a-9a08-4b47-b7ea-287d59eec475" providerId="ADAL" clId="{B52A1605-472E-0341-8537-BEE337A2FDFD}" dt="2020-07-09T00:59:03.500" v="279" actId="692"/>
        <pc:sldMkLst>
          <pc:docMk/>
          <pc:sldMk cId="761719039" sldId="7152"/>
        </pc:sldMkLst>
        <pc:spChg chg="mod">
          <ac:chgData name="Crisci, Gary (GE Corporate)" userId="0053f42a-9a08-4b47-b7ea-287d59eec475" providerId="ADAL" clId="{B52A1605-472E-0341-8537-BEE337A2FDFD}" dt="2020-07-09T00:58:40.756" v="270" actId="26606"/>
          <ac:spMkLst>
            <pc:docMk/>
            <pc:sldMk cId="761719039" sldId="7152"/>
            <ac:spMk id="2" creationId="{C1ACDF59-852C-A841-9A02-A1C5CCEB7B93}"/>
          </ac:spMkLst>
        </pc:spChg>
        <pc:spChg chg="del">
          <ac:chgData name="Crisci, Gary (GE Corporate)" userId="0053f42a-9a08-4b47-b7ea-287d59eec475" providerId="ADAL" clId="{B52A1605-472E-0341-8537-BEE337A2FDFD}" dt="2020-07-09T00:54:59.363" v="247"/>
          <ac:spMkLst>
            <pc:docMk/>
            <pc:sldMk cId="761719039" sldId="7152"/>
            <ac:spMk id="3" creationId="{43576B6E-877D-BC47-A17D-295A2283E654}"/>
          </ac:spMkLst>
        </pc:spChg>
        <pc:spChg chg="add">
          <ac:chgData name="Crisci, Gary (GE Corporate)" userId="0053f42a-9a08-4b47-b7ea-287d59eec475" providerId="ADAL" clId="{B52A1605-472E-0341-8537-BEE337A2FDFD}" dt="2020-07-09T00:58:40.756" v="270" actId="26606"/>
          <ac:spMkLst>
            <pc:docMk/>
            <pc:sldMk cId="761719039" sldId="7152"/>
            <ac:spMk id="11" creationId="{7316481C-0A49-4796-812B-0D64F063B720}"/>
          </ac:spMkLst>
        </pc:spChg>
        <pc:spChg chg="add">
          <ac:chgData name="Crisci, Gary (GE Corporate)" userId="0053f42a-9a08-4b47-b7ea-287d59eec475" providerId="ADAL" clId="{B52A1605-472E-0341-8537-BEE337A2FDFD}" dt="2020-07-09T00:58:40.756" v="270" actId="26606"/>
          <ac:spMkLst>
            <pc:docMk/>
            <pc:sldMk cId="761719039" sldId="7152"/>
            <ac:spMk id="13" creationId="{A5271697-90F1-4A23-8EF2-0179F2EAFACB}"/>
          </ac:spMkLst>
        </pc:spChg>
        <pc:spChg chg="add">
          <ac:chgData name="Crisci, Gary (GE Corporate)" userId="0053f42a-9a08-4b47-b7ea-287d59eec475" providerId="ADAL" clId="{B52A1605-472E-0341-8537-BEE337A2FDFD}" dt="2020-07-09T00:58:40.756" v="270" actId="26606"/>
          <ac:spMkLst>
            <pc:docMk/>
            <pc:sldMk cId="761719039" sldId="7152"/>
            <ac:spMk id="37" creationId="{D9F5512A-48E1-4C07-B75E-3CCC517B6804}"/>
          </ac:spMkLst>
        </pc:spChg>
        <pc:grpChg chg="add">
          <ac:chgData name="Crisci, Gary (GE Corporate)" userId="0053f42a-9a08-4b47-b7ea-287d59eec475" providerId="ADAL" clId="{B52A1605-472E-0341-8537-BEE337A2FDFD}" dt="2020-07-09T00:58:40.756" v="270" actId="26606"/>
          <ac:grpSpMkLst>
            <pc:docMk/>
            <pc:sldMk cId="761719039" sldId="7152"/>
            <ac:grpSpMk id="15" creationId="{1F49CE81-B2F4-47B2-9D4A-886DCE0A8404}"/>
          </ac:grpSpMkLst>
        </pc:grpChg>
        <pc:picChg chg="add mod ord">
          <ac:chgData name="Crisci, Gary (GE Corporate)" userId="0053f42a-9a08-4b47-b7ea-287d59eec475" providerId="ADAL" clId="{B52A1605-472E-0341-8537-BEE337A2FDFD}" dt="2020-07-09T00:59:01.757" v="278" actId="962"/>
          <ac:picMkLst>
            <pc:docMk/>
            <pc:sldMk cId="761719039" sldId="7152"/>
            <ac:picMk id="4" creationId="{B7B63003-8812-9840-8AE5-79944380F0FD}"/>
          </ac:picMkLst>
        </pc:picChg>
        <pc:picChg chg="add mod ord">
          <ac:chgData name="Crisci, Gary (GE Corporate)" userId="0053f42a-9a08-4b47-b7ea-287d59eec475" providerId="ADAL" clId="{B52A1605-472E-0341-8537-BEE337A2FDFD}" dt="2020-07-09T00:59:01.459" v="272" actId="27614"/>
          <ac:picMkLst>
            <pc:docMk/>
            <pc:sldMk cId="761719039" sldId="7152"/>
            <ac:picMk id="5" creationId="{2B68E050-CFA9-CE4E-8BA0-ACE163733F94}"/>
          </ac:picMkLst>
        </pc:picChg>
        <pc:picChg chg="add mod">
          <ac:chgData name="Crisci, Gary (GE Corporate)" userId="0053f42a-9a08-4b47-b7ea-287d59eec475" providerId="ADAL" clId="{B52A1605-472E-0341-8537-BEE337A2FDFD}" dt="2020-07-09T00:59:03.500" v="279" actId="692"/>
          <ac:picMkLst>
            <pc:docMk/>
            <pc:sldMk cId="761719039" sldId="7152"/>
            <ac:picMk id="6" creationId="{CE5E6C05-5272-FE44-B4D0-C31E5AE8B0D2}"/>
          </ac:picMkLst>
        </pc:picChg>
      </pc:sldChg>
      <pc:sldChg chg="addSp delSp modSp add mod setBg modClrScheme setClrOvrMap chgLayout">
        <pc:chgData name="Crisci, Gary (GE Corporate)" userId="0053f42a-9a08-4b47-b7ea-287d59eec475" providerId="ADAL" clId="{B52A1605-472E-0341-8537-BEE337A2FDFD}" dt="2020-07-09T01:13:46.596" v="746" actId="403"/>
        <pc:sldMkLst>
          <pc:docMk/>
          <pc:sldMk cId="1402917463" sldId="7153"/>
        </pc:sldMkLst>
        <pc:spChg chg="mod ord">
          <ac:chgData name="Crisci, Gary (GE Corporate)" userId="0053f42a-9a08-4b47-b7ea-287d59eec475" providerId="ADAL" clId="{B52A1605-472E-0341-8537-BEE337A2FDFD}" dt="2020-07-09T01:13:46.596" v="746" actId="403"/>
          <ac:spMkLst>
            <pc:docMk/>
            <pc:sldMk cId="1402917463" sldId="7153"/>
            <ac:spMk id="2" creationId="{C552B53F-3457-664D-ABDB-08CE23F3DD99}"/>
          </ac:spMkLst>
        </pc:spChg>
        <pc:spChg chg="mod ord">
          <ac:chgData name="Crisci, Gary (GE Corporate)" userId="0053f42a-9a08-4b47-b7ea-287d59eec475" providerId="ADAL" clId="{B52A1605-472E-0341-8537-BEE337A2FDFD}" dt="2020-07-09T01:13:35.096" v="742" actId="27636"/>
          <ac:spMkLst>
            <pc:docMk/>
            <pc:sldMk cId="1402917463" sldId="7153"/>
            <ac:spMk id="3" creationId="{D9D458B4-FEBC-154A-B6B5-ACD500F7C980}"/>
          </ac:spMkLst>
        </pc:spChg>
        <pc:spChg chg="add mod ord">
          <ac:chgData name="Crisci, Gary (GE Corporate)" userId="0053f42a-9a08-4b47-b7ea-287d59eec475" providerId="ADAL" clId="{B52A1605-472E-0341-8537-BEE337A2FDFD}" dt="2020-07-09T01:13:40.490" v="745" actId="20577"/>
          <ac:spMkLst>
            <pc:docMk/>
            <pc:sldMk cId="1402917463" sldId="7153"/>
            <ac:spMk id="4" creationId="{8DEE0EA3-5CCC-284B-9A3C-9CD969B89D7A}"/>
          </ac:spMkLst>
        </pc:spChg>
        <pc:spChg chg="add del">
          <ac:chgData name="Crisci, Gary (GE Corporate)" userId="0053f42a-9a08-4b47-b7ea-287d59eec475" providerId="ADAL" clId="{B52A1605-472E-0341-8537-BEE337A2FDFD}" dt="2020-07-09T01:13:24.906" v="738" actId="26606"/>
          <ac:spMkLst>
            <pc:docMk/>
            <pc:sldMk cId="1402917463" sldId="7153"/>
            <ac:spMk id="9" creationId="{2A6B319F-86FE-4754-878E-06F0804D882B}"/>
          </ac:spMkLst>
        </pc:spChg>
        <pc:spChg chg="add del">
          <ac:chgData name="Crisci, Gary (GE Corporate)" userId="0053f42a-9a08-4b47-b7ea-287d59eec475" providerId="ADAL" clId="{B52A1605-472E-0341-8537-BEE337A2FDFD}" dt="2020-07-09T01:13:24.906" v="738" actId="26606"/>
          <ac:spMkLst>
            <pc:docMk/>
            <pc:sldMk cId="1402917463" sldId="7153"/>
            <ac:spMk id="11" creationId="{DCF7D1B5-3477-499F-ACC5-2C8B07F4EDB3}"/>
          </ac:spMkLst>
        </pc:spChg>
        <pc:spChg chg="add">
          <ac:chgData name="Crisci, Gary (GE Corporate)" userId="0053f42a-9a08-4b47-b7ea-287d59eec475" providerId="ADAL" clId="{B52A1605-472E-0341-8537-BEE337A2FDFD}" dt="2020-07-09T01:13:24.918" v="739" actId="26606"/>
          <ac:spMkLst>
            <pc:docMk/>
            <pc:sldMk cId="1402917463" sldId="7153"/>
            <ac:spMk id="13" creationId="{10F24D38-B79E-44B4-830E-043F45D96DC2}"/>
          </ac:spMkLst>
        </pc:spChg>
        <pc:cxnChg chg="add">
          <ac:chgData name="Crisci, Gary (GE Corporate)" userId="0053f42a-9a08-4b47-b7ea-287d59eec475" providerId="ADAL" clId="{B52A1605-472E-0341-8537-BEE337A2FDFD}" dt="2020-07-09T01:13:24.918" v="739" actId="26606"/>
          <ac:cxnSpMkLst>
            <pc:docMk/>
            <pc:sldMk cId="1402917463" sldId="7153"/>
            <ac:cxnSpMk id="14" creationId="{FC469874-256B-45B3-A79C-7591B4BA1EC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1BC1-7945-B14B-989E-E009CBB74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BE52A-7299-1040-8DA4-256C5A07D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CE49D-D475-5743-8B33-69704A7D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106D-5C72-3148-9009-C81C8687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E2239-244A-BE45-ADA9-E782BDB6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3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97EB-B6D1-CA40-BEBF-8C62102C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DF7C1-0EFE-2248-8AD2-7EE2DE839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3312C-908A-AA45-ADB2-F84A692D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A97FE-927C-2140-A775-B07A1972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E4EC4-902F-7243-9C50-C83A7A3C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36E828-FFD7-094E-A0E8-2A8758586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F25B3-3489-8A4D-8304-5257185CD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B4162-83AE-EB4D-9D8E-98D160D9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80843-FF50-784A-96B0-9728A58BF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47628-0238-7140-8DB1-895C01F9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5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onogra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 noEditPoints="1"/>
          </p:cNvSpPr>
          <p:nvPr/>
        </p:nvSpPr>
        <p:spPr bwMode="gray">
          <a:xfrm>
            <a:off x="4757541" y="2110155"/>
            <a:ext cx="2651760" cy="2651760"/>
          </a:xfrm>
          <a:custGeom>
            <a:avLst/>
            <a:gdLst>
              <a:gd name="T0" fmla="*/ 3869 w 5760"/>
              <a:gd name="T1" fmla="*/ 1545 h 5760"/>
              <a:gd name="T2" fmla="*/ 2018 w 5760"/>
              <a:gd name="T3" fmla="*/ 2250 h 5760"/>
              <a:gd name="T4" fmla="*/ 2018 w 5760"/>
              <a:gd name="T5" fmla="*/ 2250 h 5760"/>
              <a:gd name="T6" fmla="*/ 1556 w 5760"/>
              <a:gd name="T7" fmla="*/ 3934 h 5760"/>
              <a:gd name="T8" fmla="*/ 1755 w 5760"/>
              <a:gd name="T9" fmla="*/ 4133 h 5760"/>
              <a:gd name="T10" fmla="*/ 3470 w 5760"/>
              <a:gd name="T11" fmla="*/ 3455 h 5760"/>
              <a:gd name="T12" fmla="*/ 3861 w 5760"/>
              <a:gd name="T13" fmla="*/ 3710 h 5760"/>
              <a:gd name="T14" fmla="*/ 3933 w 5760"/>
              <a:gd name="T15" fmla="*/ 3255 h 5760"/>
              <a:gd name="T16" fmla="*/ 3734 w 5760"/>
              <a:gd name="T17" fmla="*/ 4133 h 5760"/>
              <a:gd name="T18" fmla="*/ 3694 w 5760"/>
              <a:gd name="T19" fmla="*/ 2712 h 5760"/>
              <a:gd name="T20" fmla="*/ 3905 w 5760"/>
              <a:gd name="T21" fmla="*/ 2466 h 5760"/>
              <a:gd name="T22" fmla="*/ 3574 w 5760"/>
              <a:gd name="T23" fmla="*/ 2354 h 5760"/>
              <a:gd name="T24" fmla="*/ 3853 w 5760"/>
              <a:gd name="T25" fmla="*/ 1324 h 5760"/>
              <a:gd name="T26" fmla="*/ 3295 w 5760"/>
              <a:gd name="T27" fmla="*/ 2298 h 5760"/>
              <a:gd name="T28" fmla="*/ 2685 w 5760"/>
              <a:gd name="T29" fmla="*/ 2469 h 5760"/>
              <a:gd name="T30" fmla="*/ 2816 w 5760"/>
              <a:gd name="T31" fmla="*/ 1987 h 5760"/>
              <a:gd name="T32" fmla="*/ 2170 w 5760"/>
              <a:gd name="T33" fmla="*/ 2593 h 5760"/>
              <a:gd name="T34" fmla="*/ 2712 w 5760"/>
              <a:gd name="T35" fmla="*/ 1580 h 5760"/>
              <a:gd name="T36" fmla="*/ 1779 w 5760"/>
              <a:gd name="T37" fmla="*/ 2274 h 5760"/>
              <a:gd name="T38" fmla="*/ 1643 w 5760"/>
              <a:gd name="T39" fmla="*/ 1795 h 5760"/>
              <a:gd name="T40" fmla="*/ 1388 w 5760"/>
              <a:gd name="T41" fmla="*/ 2066 h 5760"/>
              <a:gd name="T42" fmla="*/ 2122 w 5760"/>
              <a:gd name="T43" fmla="*/ 2792 h 5760"/>
              <a:gd name="T44" fmla="*/ 2417 w 5760"/>
              <a:gd name="T45" fmla="*/ 2832 h 5760"/>
              <a:gd name="T46" fmla="*/ 1292 w 5760"/>
              <a:gd name="T47" fmla="*/ 3917 h 5760"/>
              <a:gd name="T48" fmla="*/ 2537 w 5760"/>
              <a:gd name="T49" fmla="*/ 3678 h 5760"/>
              <a:gd name="T50" fmla="*/ 3374 w 5760"/>
              <a:gd name="T51" fmla="*/ 2489 h 5760"/>
              <a:gd name="T52" fmla="*/ 2888 w 5760"/>
              <a:gd name="T53" fmla="*/ 3502 h 5760"/>
              <a:gd name="T54" fmla="*/ 4484 w 5760"/>
              <a:gd name="T55" fmla="*/ 3646 h 5760"/>
              <a:gd name="T56" fmla="*/ 5321 w 5760"/>
              <a:gd name="T57" fmla="*/ 3701 h 5760"/>
              <a:gd name="T58" fmla="*/ 5297 w 5760"/>
              <a:gd name="T59" fmla="*/ 3694 h 5760"/>
              <a:gd name="T60" fmla="*/ 5066 w 5760"/>
              <a:gd name="T61" fmla="*/ 2513 h 5760"/>
              <a:gd name="T62" fmla="*/ 5138 w 5760"/>
              <a:gd name="T63" fmla="*/ 3415 h 5760"/>
              <a:gd name="T64" fmla="*/ 2880 w 5760"/>
              <a:gd name="T65" fmla="*/ 5449 h 5760"/>
              <a:gd name="T66" fmla="*/ 2063 w 5760"/>
              <a:gd name="T67" fmla="*/ 5306 h 5760"/>
              <a:gd name="T68" fmla="*/ 2689 w 5760"/>
              <a:gd name="T69" fmla="*/ 5393 h 5760"/>
              <a:gd name="T70" fmla="*/ 3047 w 5760"/>
              <a:gd name="T71" fmla="*/ 4875 h 5760"/>
              <a:gd name="T72" fmla="*/ 1771 w 5760"/>
              <a:gd name="T73" fmla="*/ 5042 h 5760"/>
              <a:gd name="T74" fmla="*/ 440 w 5760"/>
              <a:gd name="T75" fmla="*/ 2067 h 5760"/>
              <a:gd name="T76" fmla="*/ 462 w 5760"/>
              <a:gd name="T77" fmla="*/ 2075 h 5760"/>
              <a:gd name="T78" fmla="*/ 694 w 5760"/>
              <a:gd name="T79" fmla="*/ 3247 h 5760"/>
              <a:gd name="T80" fmla="*/ 622 w 5760"/>
              <a:gd name="T81" fmla="*/ 2354 h 5760"/>
              <a:gd name="T82" fmla="*/ 2880 w 5760"/>
              <a:gd name="T83" fmla="*/ 311 h 5760"/>
              <a:gd name="T84" fmla="*/ 3696 w 5760"/>
              <a:gd name="T85" fmla="*/ 461 h 5760"/>
              <a:gd name="T86" fmla="*/ 3071 w 5760"/>
              <a:gd name="T87" fmla="*/ 367 h 5760"/>
              <a:gd name="T88" fmla="*/ 2712 w 5760"/>
              <a:gd name="T89" fmla="*/ 885 h 5760"/>
              <a:gd name="T90" fmla="*/ 3989 w 5760"/>
              <a:gd name="T91" fmla="*/ 726 h 5760"/>
              <a:gd name="T92" fmla="*/ 5321 w 5760"/>
              <a:gd name="T93" fmla="*/ 3701 h 5760"/>
              <a:gd name="T94" fmla="*/ 135 w 5760"/>
              <a:gd name="T95" fmla="*/ 2880 h 5760"/>
              <a:gd name="T96" fmla="*/ 5624 w 5760"/>
              <a:gd name="T97" fmla="*/ 2880 h 5760"/>
              <a:gd name="T98" fmla="*/ 2880 w 5760"/>
              <a:gd name="T99" fmla="*/ 5760 h 5760"/>
              <a:gd name="T100" fmla="*/ 2880 w 5760"/>
              <a:gd name="T101" fmla="*/ 0 h 5760"/>
              <a:gd name="T102" fmla="*/ 2880 w 5760"/>
              <a:gd name="T103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5760">
                <a:moveTo>
                  <a:pt x="3526" y="2130"/>
                </a:moveTo>
                <a:cubicBezTo>
                  <a:pt x="3526" y="1803"/>
                  <a:pt x="3748" y="1485"/>
                  <a:pt x="3869" y="1545"/>
                </a:cubicBezTo>
                <a:cubicBezTo>
                  <a:pt x="4006" y="1614"/>
                  <a:pt x="3766" y="1923"/>
                  <a:pt x="3526" y="2130"/>
                </a:cubicBezTo>
                <a:moveTo>
                  <a:pt x="2018" y="2250"/>
                </a:moveTo>
                <a:cubicBezTo>
                  <a:pt x="2018" y="1987"/>
                  <a:pt x="2278" y="1486"/>
                  <a:pt x="2437" y="1539"/>
                </a:cubicBezTo>
                <a:cubicBezTo>
                  <a:pt x="2625" y="1601"/>
                  <a:pt x="2282" y="2106"/>
                  <a:pt x="2018" y="2250"/>
                </a:cubicBezTo>
                <a:close/>
                <a:moveTo>
                  <a:pt x="1755" y="4133"/>
                </a:moveTo>
                <a:cubicBezTo>
                  <a:pt x="1635" y="4138"/>
                  <a:pt x="1556" y="4062"/>
                  <a:pt x="1556" y="3934"/>
                </a:cubicBezTo>
                <a:cubicBezTo>
                  <a:pt x="1556" y="3591"/>
                  <a:pt x="2031" y="3264"/>
                  <a:pt x="2390" y="3088"/>
                </a:cubicBezTo>
                <a:cubicBezTo>
                  <a:pt x="2327" y="3567"/>
                  <a:pt x="2165" y="4114"/>
                  <a:pt x="1755" y="4133"/>
                </a:cubicBezTo>
                <a:close/>
                <a:moveTo>
                  <a:pt x="3949" y="3016"/>
                </a:moveTo>
                <a:cubicBezTo>
                  <a:pt x="3678" y="3016"/>
                  <a:pt x="3470" y="3215"/>
                  <a:pt x="3470" y="3455"/>
                </a:cubicBezTo>
                <a:cubicBezTo>
                  <a:pt x="3470" y="3654"/>
                  <a:pt x="3590" y="3813"/>
                  <a:pt x="3750" y="3813"/>
                </a:cubicBezTo>
                <a:cubicBezTo>
                  <a:pt x="3806" y="3813"/>
                  <a:pt x="3861" y="3782"/>
                  <a:pt x="3861" y="3710"/>
                </a:cubicBezTo>
                <a:cubicBezTo>
                  <a:pt x="3861" y="3606"/>
                  <a:pt x="3724" y="3581"/>
                  <a:pt x="3734" y="3426"/>
                </a:cubicBezTo>
                <a:cubicBezTo>
                  <a:pt x="3741" y="3323"/>
                  <a:pt x="3837" y="3255"/>
                  <a:pt x="3933" y="3255"/>
                </a:cubicBezTo>
                <a:cubicBezTo>
                  <a:pt x="4124" y="3255"/>
                  <a:pt x="4214" y="3440"/>
                  <a:pt x="4214" y="3632"/>
                </a:cubicBezTo>
                <a:cubicBezTo>
                  <a:pt x="4206" y="3927"/>
                  <a:pt x="3989" y="4133"/>
                  <a:pt x="3734" y="4133"/>
                </a:cubicBezTo>
                <a:cubicBezTo>
                  <a:pt x="3398" y="4133"/>
                  <a:pt x="3183" y="3813"/>
                  <a:pt x="3183" y="3470"/>
                </a:cubicBezTo>
                <a:cubicBezTo>
                  <a:pt x="3183" y="2960"/>
                  <a:pt x="3518" y="2760"/>
                  <a:pt x="3694" y="2712"/>
                </a:cubicBezTo>
                <a:cubicBezTo>
                  <a:pt x="3696" y="2712"/>
                  <a:pt x="4153" y="2794"/>
                  <a:pt x="4138" y="2592"/>
                </a:cubicBezTo>
                <a:cubicBezTo>
                  <a:pt x="4132" y="2504"/>
                  <a:pt x="4000" y="2470"/>
                  <a:pt x="3905" y="2466"/>
                </a:cubicBezTo>
                <a:cubicBezTo>
                  <a:pt x="3799" y="2462"/>
                  <a:pt x="3692" y="2500"/>
                  <a:pt x="3692" y="2500"/>
                </a:cubicBezTo>
                <a:cubicBezTo>
                  <a:pt x="3636" y="2472"/>
                  <a:pt x="3598" y="2417"/>
                  <a:pt x="3574" y="2354"/>
                </a:cubicBezTo>
                <a:cubicBezTo>
                  <a:pt x="3901" y="2106"/>
                  <a:pt x="4133" y="1867"/>
                  <a:pt x="4133" y="1596"/>
                </a:cubicBezTo>
                <a:cubicBezTo>
                  <a:pt x="4133" y="1452"/>
                  <a:pt x="4037" y="1324"/>
                  <a:pt x="3853" y="1324"/>
                </a:cubicBezTo>
                <a:cubicBezTo>
                  <a:pt x="3526" y="1324"/>
                  <a:pt x="3279" y="1739"/>
                  <a:pt x="3279" y="2114"/>
                </a:cubicBezTo>
                <a:cubicBezTo>
                  <a:pt x="3279" y="2178"/>
                  <a:pt x="3279" y="2242"/>
                  <a:pt x="3295" y="2298"/>
                </a:cubicBezTo>
                <a:cubicBezTo>
                  <a:pt x="3087" y="2449"/>
                  <a:pt x="2933" y="2543"/>
                  <a:pt x="2654" y="2711"/>
                </a:cubicBezTo>
                <a:cubicBezTo>
                  <a:pt x="2654" y="2676"/>
                  <a:pt x="2661" y="2586"/>
                  <a:pt x="2685" y="2469"/>
                </a:cubicBezTo>
                <a:cubicBezTo>
                  <a:pt x="2780" y="2365"/>
                  <a:pt x="2912" y="2210"/>
                  <a:pt x="2912" y="2090"/>
                </a:cubicBezTo>
                <a:cubicBezTo>
                  <a:pt x="2912" y="2034"/>
                  <a:pt x="2880" y="1987"/>
                  <a:pt x="2816" y="1987"/>
                </a:cubicBezTo>
                <a:cubicBezTo>
                  <a:pt x="2657" y="1987"/>
                  <a:pt x="2537" y="2226"/>
                  <a:pt x="2505" y="2393"/>
                </a:cubicBezTo>
                <a:cubicBezTo>
                  <a:pt x="2433" y="2481"/>
                  <a:pt x="2290" y="2593"/>
                  <a:pt x="2170" y="2593"/>
                </a:cubicBezTo>
                <a:cubicBezTo>
                  <a:pt x="2074" y="2593"/>
                  <a:pt x="2042" y="2505"/>
                  <a:pt x="2034" y="2473"/>
                </a:cubicBezTo>
                <a:cubicBezTo>
                  <a:pt x="2338" y="2369"/>
                  <a:pt x="2712" y="1955"/>
                  <a:pt x="2712" y="1580"/>
                </a:cubicBezTo>
                <a:cubicBezTo>
                  <a:pt x="2712" y="1500"/>
                  <a:pt x="2681" y="1324"/>
                  <a:pt x="2441" y="1324"/>
                </a:cubicBezTo>
                <a:cubicBezTo>
                  <a:pt x="2082" y="1324"/>
                  <a:pt x="1779" y="1859"/>
                  <a:pt x="1779" y="2274"/>
                </a:cubicBezTo>
                <a:cubicBezTo>
                  <a:pt x="1651" y="2274"/>
                  <a:pt x="1604" y="2138"/>
                  <a:pt x="1604" y="2034"/>
                </a:cubicBezTo>
                <a:cubicBezTo>
                  <a:pt x="1604" y="1931"/>
                  <a:pt x="1643" y="1827"/>
                  <a:pt x="1643" y="1795"/>
                </a:cubicBezTo>
                <a:cubicBezTo>
                  <a:pt x="1643" y="1763"/>
                  <a:pt x="1627" y="1723"/>
                  <a:pt x="1580" y="1723"/>
                </a:cubicBezTo>
                <a:cubicBezTo>
                  <a:pt x="1460" y="1723"/>
                  <a:pt x="1388" y="1883"/>
                  <a:pt x="1388" y="2066"/>
                </a:cubicBezTo>
                <a:cubicBezTo>
                  <a:pt x="1396" y="2322"/>
                  <a:pt x="1564" y="2481"/>
                  <a:pt x="1787" y="2497"/>
                </a:cubicBezTo>
                <a:cubicBezTo>
                  <a:pt x="1819" y="2649"/>
                  <a:pt x="1955" y="2792"/>
                  <a:pt x="2122" y="2792"/>
                </a:cubicBezTo>
                <a:cubicBezTo>
                  <a:pt x="2226" y="2792"/>
                  <a:pt x="2353" y="2760"/>
                  <a:pt x="2441" y="2681"/>
                </a:cubicBezTo>
                <a:cubicBezTo>
                  <a:pt x="2433" y="2737"/>
                  <a:pt x="2425" y="2784"/>
                  <a:pt x="2417" y="2832"/>
                </a:cubicBezTo>
                <a:cubicBezTo>
                  <a:pt x="2066" y="3016"/>
                  <a:pt x="1811" y="3143"/>
                  <a:pt x="1580" y="3351"/>
                </a:cubicBezTo>
                <a:cubicBezTo>
                  <a:pt x="1396" y="3518"/>
                  <a:pt x="1292" y="3742"/>
                  <a:pt x="1292" y="3917"/>
                </a:cubicBezTo>
                <a:cubicBezTo>
                  <a:pt x="1292" y="4157"/>
                  <a:pt x="1444" y="4380"/>
                  <a:pt x="1755" y="4380"/>
                </a:cubicBezTo>
                <a:cubicBezTo>
                  <a:pt x="2122" y="4380"/>
                  <a:pt x="2401" y="4085"/>
                  <a:pt x="2537" y="3678"/>
                </a:cubicBezTo>
                <a:cubicBezTo>
                  <a:pt x="2601" y="3486"/>
                  <a:pt x="2626" y="3208"/>
                  <a:pt x="2642" y="2952"/>
                </a:cubicBezTo>
                <a:cubicBezTo>
                  <a:pt x="3009" y="2745"/>
                  <a:pt x="3183" y="2625"/>
                  <a:pt x="3374" y="2489"/>
                </a:cubicBezTo>
                <a:cubicBezTo>
                  <a:pt x="3398" y="2529"/>
                  <a:pt x="3423" y="2561"/>
                  <a:pt x="3454" y="2585"/>
                </a:cubicBezTo>
                <a:cubicBezTo>
                  <a:pt x="3287" y="2673"/>
                  <a:pt x="2888" y="2920"/>
                  <a:pt x="2888" y="3502"/>
                </a:cubicBezTo>
                <a:cubicBezTo>
                  <a:pt x="2888" y="3917"/>
                  <a:pt x="3167" y="4380"/>
                  <a:pt x="3718" y="4380"/>
                </a:cubicBezTo>
                <a:cubicBezTo>
                  <a:pt x="4172" y="4380"/>
                  <a:pt x="4484" y="4005"/>
                  <a:pt x="4484" y="3646"/>
                </a:cubicBezTo>
                <a:cubicBezTo>
                  <a:pt x="4484" y="3319"/>
                  <a:pt x="4300" y="3016"/>
                  <a:pt x="3949" y="3016"/>
                </a:cubicBezTo>
                <a:close/>
                <a:moveTo>
                  <a:pt x="5321" y="3701"/>
                </a:moveTo>
                <a:cubicBezTo>
                  <a:pt x="5319" y="3703"/>
                  <a:pt x="5315" y="3707"/>
                  <a:pt x="5306" y="3704"/>
                </a:cubicBezTo>
                <a:cubicBezTo>
                  <a:pt x="5299" y="3702"/>
                  <a:pt x="5297" y="3698"/>
                  <a:pt x="5297" y="3694"/>
                </a:cubicBezTo>
                <a:cubicBezTo>
                  <a:pt x="5298" y="3689"/>
                  <a:pt x="5394" y="3405"/>
                  <a:pt x="5393" y="3080"/>
                </a:cubicBezTo>
                <a:cubicBezTo>
                  <a:pt x="5392" y="2728"/>
                  <a:pt x="5249" y="2513"/>
                  <a:pt x="5066" y="2513"/>
                </a:cubicBezTo>
                <a:cubicBezTo>
                  <a:pt x="4954" y="2513"/>
                  <a:pt x="4874" y="2593"/>
                  <a:pt x="4874" y="2712"/>
                </a:cubicBezTo>
                <a:cubicBezTo>
                  <a:pt x="4874" y="2928"/>
                  <a:pt x="5138" y="2944"/>
                  <a:pt x="5138" y="3415"/>
                </a:cubicBezTo>
                <a:cubicBezTo>
                  <a:pt x="5138" y="3606"/>
                  <a:pt x="5098" y="3789"/>
                  <a:pt x="5034" y="3989"/>
                </a:cubicBezTo>
                <a:cubicBezTo>
                  <a:pt x="4739" y="4986"/>
                  <a:pt x="3797" y="5449"/>
                  <a:pt x="2880" y="5449"/>
                </a:cubicBezTo>
                <a:cubicBezTo>
                  <a:pt x="2457" y="5449"/>
                  <a:pt x="2157" y="5362"/>
                  <a:pt x="2067" y="5322"/>
                </a:cubicBezTo>
                <a:cubicBezTo>
                  <a:pt x="2063" y="5320"/>
                  <a:pt x="2061" y="5313"/>
                  <a:pt x="2063" y="5306"/>
                </a:cubicBezTo>
                <a:cubicBezTo>
                  <a:pt x="2065" y="5300"/>
                  <a:pt x="2072" y="5296"/>
                  <a:pt x="2075" y="5298"/>
                </a:cubicBezTo>
                <a:cubicBezTo>
                  <a:pt x="2111" y="5312"/>
                  <a:pt x="2369" y="5393"/>
                  <a:pt x="2689" y="5393"/>
                </a:cubicBezTo>
                <a:cubicBezTo>
                  <a:pt x="3040" y="5393"/>
                  <a:pt x="3247" y="5250"/>
                  <a:pt x="3247" y="5074"/>
                </a:cubicBezTo>
                <a:cubicBezTo>
                  <a:pt x="3247" y="4962"/>
                  <a:pt x="3159" y="4875"/>
                  <a:pt x="3047" y="4875"/>
                </a:cubicBezTo>
                <a:cubicBezTo>
                  <a:pt x="2832" y="4875"/>
                  <a:pt x="2816" y="5146"/>
                  <a:pt x="2353" y="5146"/>
                </a:cubicBezTo>
                <a:cubicBezTo>
                  <a:pt x="2154" y="5146"/>
                  <a:pt x="1979" y="5106"/>
                  <a:pt x="1771" y="5042"/>
                </a:cubicBezTo>
                <a:cubicBezTo>
                  <a:pt x="782" y="4739"/>
                  <a:pt x="310" y="3805"/>
                  <a:pt x="311" y="2880"/>
                </a:cubicBezTo>
                <a:cubicBezTo>
                  <a:pt x="311" y="2429"/>
                  <a:pt x="438" y="2070"/>
                  <a:pt x="440" y="2067"/>
                </a:cubicBezTo>
                <a:cubicBezTo>
                  <a:pt x="441" y="2065"/>
                  <a:pt x="447" y="2062"/>
                  <a:pt x="454" y="2065"/>
                </a:cubicBezTo>
                <a:cubicBezTo>
                  <a:pt x="461" y="2067"/>
                  <a:pt x="463" y="2073"/>
                  <a:pt x="462" y="2075"/>
                </a:cubicBezTo>
                <a:cubicBezTo>
                  <a:pt x="451" y="2112"/>
                  <a:pt x="367" y="2370"/>
                  <a:pt x="367" y="2688"/>
                </a:cubicBezTo>
                <a:cubicBezTo>
                  <a:pt x="367" y="3040"/>
                  <a:pt x="511" y="3247"/>
                  <a:pt x="694" y="3247"/>
                </a:cubicBezTo>
                <a:cubicBezTo>
                  <a:pt x="798" y="3247"/>
                  <a:pt x="885" y="3167"/>
                  <a:pt x="885" y="3056"/>
                </a:cubicBezTo>
                <a:cubicBezTo>
                  <a:pt x="885" y="2840"/>
                  <a:pt x="622" y="2816"/>
                  <a:pt x="622" y="2354"/>
                </a:cubicBezTo>
                <a:cubicBezTo>
                  <a:pt x="622" y="2154"/>
                  <a:pt x="662" y="1978"/>
                  <a:pt x="726" y="1771"/>
                </a:cubicBezTo>
                <a:cubicBezTo>
                  <a:pt x="1029" y="782"/>
                  <a:pt x="1963" y="318"/>
                  <a:pt x="2880" y="311"/>
                </a:cubicBezTo>
                <a:cubicBezTo>
                  <a:pt x="3306" y="308"/>
                  <a:pt x="3680" y="435"/>
                  <a:pt x="3694" y="447"/>
                </a:cubicBezTo>
                <a:cubicBezTo>
                  <a:pt x="3696" y="449"/>
                  <a:pt x="3699" y="455"/>
                  <a:pt x="3696" y="461"/>
                </a:cubicBezTo>
                <a:cubicBezTo>
                  <a:pt x="3693" y="468"/>
                  <a:pt x="3688" y="469"/>
                  <a:pt x="3686" y="469"/>
                </a:cubicBezTo>
                <a:cubicBezTo>
                  <a:pt x="3681" y="468"/>
                  <a:pt x="3439" y="367"/>
                  <a:pt x="3071" y="367"/>
                </a:cubicBezTo>
                <a:cubicBezTo>
                  <a:pt x="2728" y="367"/>
                  <a:pt x="2513" y="510"/>
                  <a:pt x="2513" y="694"/>
                </a:cubicBezTo>
                <a:cubicBezTo>
                  <a:pt x="2513" y="798"/>
                  <a:pt x="2593" y="885"/>
                  <a:pt x="2712" y="885"/>
                </a:cubicBezTo>
                <a:cubicBezTo>
                  <a:pt x="2928" y="885"/>
                  <a:pt x="2944" y="622"/>
                  <a:pt x="3406" y="622"/>
                </a:cubicBezTo>
                <a:cubicBezTo>
                  <a:pt x="3606" y="622"/>
                  <a:pt x="3781" y="662"/>
                  <a:pt x="3989" y="726"/>
                </a:cubicBezTo>
                <a:cubicBezTo>
                  <a:pt x="4986" y="1029"/>
                  <a:pt x="5440" y="1971"/>
                  <a:pt x="5449" y="2880"/>
                </a:cubicBezTo>
                <a:cubicBezTo>
                  <a:pt x="5453" y="3346"/>
                  <a:pt x="5322" y="3699"/>
                  <a:pt x="5321" y="3701"/>
                </a:cubicBezTo>
                <a:close/>
                <a:moveTo>
                  <a:pt x="2880" y="136"/>
                </a:moveTo>
                <a:cubicBezTo>
                  <a:pt x="1364" y="136"/>
                  <a:pt x="135" y="1364"/>
                  <a:pt x="135" y="2880"/>
                </a:cubicBezTo>
                <a:cubicBezTo>
                  <a:pt x="135" y="4396"/>
                  <a:pt x="1364" y="5624"/>
                  <a:pt x="2880" y="5624"/>
                </a:cubicBezTo>
                <a:cubicBezTo>
                  <a:pt x="4396" y="5624"/>
                  <a:pt x="5624" y="4396"/>
                  <a:pt x="5624" y="2880"/>
                </a:cubicBezTo>
                <a:cubicBezTo>
                  <a:pt x="5624" y="1372"/>
                  <a:pt x="4396" y="136"/>
                  <a:pt x="2880" y="136"/>
                </a:cubicBezTo>
                <a:close/>
                <a:moveTo>
                  <a:pt x="2880" y="5760"/>
                </a:moveTo>
                <a:cubicBezTo>
                  <a:pt x="1292" y="5760"/>
                  <a:pt x="0" y="4476"/>
                  <a:pt x="0" y="2880"/>
                </a:cubicBezTo>
                <a:cubicBezTo>
                  <a:pt x="0" y="1292"/>
                  <a:pt x="1292" y="0"/>
                  <a:pt x="2880" y="0"/>
                </a:cubicBezTo>
                <a:cubicBezTo>
                  <a:pt x="4467" y="0"/>
                  <a:pt x="5760" y="1292"/>
                  <a:pt x="5760" y="2880"/>
                </a:cubicBezTo>
                <a:cubicBezTo>
                  <a:pt x="5760" y="4476"/>
                  <a:pt x="4467" y="5760"/>
                  <a:pt x="2880" y="5760"/>
                </a:cubicBezTo>
                <a:close/>
              </a:path>
            </a:pathLst>
          </a:custGeom>
          <a:solidFill>
            <a:srgbClr val="005C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85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bg>
      <p:bgPr>
        <a:solidFill>
          <a:srgbClr val="8686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566" y="3203894"/>
            <a:ext cx="14356083" cy="5383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30554" y="1649413"/>
            <a:ext cx="9000935" cy="155448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Slide Layout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27188" y="3657602"/>
            <a:ext cx="4467288" cy="254013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fld id="{59AD7A44-F5B9-48AC-81DD-DBE0808B6C3A}" type="datetime4">
              <a:rPr lang="en-US" smtClean="0"/>
              <a:pPr/>
              <a:t>July 8, 2020</a:t>
            </a:fld>
            <a:endParaRPr lang="en-CA" dirty="0"/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365126" y="365125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sz="1800"/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66714" y="274320"/>
            <a:ext cx="901700" cy="676656"/>
          </a:xfrm>
          <a:custGeom>
            <a:avLst/>
            <a:gdLst>
              <a:gd name="T0" fmla="*/ 413 w 615"/>
              <a:gd name="T1" fmla="*/ 165 h 615"/>
              <a:gd name="T2" fmla="*/ 215 w 615"/>
              <a:gd name="T3" fmla="*/ 240 h 615"/>
              <a:gd name="T4" fmla="*/ 215 w 615"/>
              <a:gd name="T5" fmla="*/ 240 h 615"/>
              <a:gd name="T6" fmla="*/ 166 w 615"/>
              <a:gd name="T7" fmla="*/ 420 h 615"/>
              <a:gd name="T8" fmla="*/ 187 w 615"/>
              <a:gd name="T9" fmla="*/ 441 h 615"/>
              <a:gd name="T10" fmla="*/ 370 w 615"/>
              <a:gd name="T11" fmla="*/ 369 h 615"/>
              <a:gd name="T12" fmla="*/ 412 w 615"/>
              <a:gd name="T13" fmla="*/ 396 h 615"/>
              <a:gd name="T14" fmla="*/ 420 w 615"/>
              <a:gd name="T15" fmla="*/ 348 h 615"/>
              <a:gd name="T16" fmla="*/ 399 w 615"/>
              <a:gd name="T17" fmla="*/ 441 h 615"/>
              <a:gd name="T18" fmla="*/ 394 w 615"/>
              <a:gd name="T19" fmla="*/ 290 h 615"/>
              <a:gd name="T20" fmla="*/ 417 w 615"/>
              <a:gd name="T21" fmla="*/ 263 h 615"/>
              <a:gd name="T22" fmla="*/ 381 w 615"/>
              <a:gd name="T23" fmla="*/ 251 h 615"/>
              <a:gd name="T24" fmla="*/ 411 w 615"/>
              <a:gd name="T25" fmla="*/ 142 h 615"/>
              <a:gd name="T26" fmla="*/ 352 w 615"/>
              <a:gd name="T27" fmla="*/ 245 h 615"/>
              <a:gd name="T28" fmla="*/ 287 w 615"/>
              <a:gd name="T29" fmla="*/ 264 h 615"/>
              <a:gd name="T30" fmla="*/ 301 w 615"/>
              <a:gd name="T31" fmla="*/ 212 h 615"/>
              <a:gd name="T32" fmla="*/ 232 w 615"/>
              <a:gd name="T33" fmla="*/ 277 h 615"/>
              <a:gd name="T34" fmla="*/ 290 w 615"/>
              <a:gd name="T35" fmla="*/ 169 h 615"/>
              <a:gd name="T36" fmla="*/ 190 w 615"/>
              <a:gd name="T37" fmla="*/ 243 h 615"/>
              <a:gd name="T38" fmla="*/ 175 w 615"/>
              <a:gd name="T39" fmla="*/ 192 h 615"/>
              <a:gd name="T40" fmla="*/ 148 w 615"/>
              <a:gd name="T41" fmla="*/ 221 h 615"/>
              <a:gd name="T42" fmla="*/ 227 w 615"/>
              <a:gd name="T43" fmla="*/ 298 h 615"/>
              <a:gd name="T44" fmla="*/ 258 w 615"/>
              <a:gd name="T45" fmla="*/ 302 h 615"/>
              <a:gd name="T46" fmla="*/ 138 w 615"/>
              <a:gd name="T47" fmla="*/ 418 h 615"/>
              <a:gd name="T48" fmla="*/ 271 w 615"/>
              <a:gd name="T49" fmla="*/ 393 h 615"/>
              <a:gd name="T50" fmla="*/ 360 w 615"/>
              <a:gd name="T51" fmla="*/ 266 h 615"/>
              <a:gd name="T52" fmla="*/ 308 w 615"/>
              <a:gd name="T53" fmla="*/ 374 h 615"/>
              <a:gd name="T54" fmla="*/ 479 w 615"/>
              <a:gd name="T55" fmla="*/ 389 h 615"/>
              <a:gd name="T56" fmla="*/ 568 w 615"/>
              <a:gd name="T57" fmla="*/ 395 h 615"/>
              <a:gd name="T58" fmla="*/ 565 w 615"/>
              <a:gd name="T59" fmla="*/ 394 h 615"/>
              <a:gd name="T60" fmla="*/ 541 w 615"/>
              <a:gd name="T61" fmla="*/ 268 h 615"/>
              <a:gd name="T62" fmla="*/ 548 w 615"/>
              <a:gd name="T63" fmla="*/ 365 h 615"/>
              <a:gd name="T64" fmla="*/ 307 w 615"/>
              <a:gd name="T65" fmla="*/ 582 h 615"/>
              <a:gd name="T66" fmla="*/ 220 w 615"/>
              <a:gd name="T67" fmla="*/ 567 h 615"/>
              <a:gd name="T68" fmla="*/ 287 w 615"/>
              <a:gd name="T69" fmla="*/ 576 h 615"/>
              <a:gd name="T70" fmla="*/ 325 w 615"/>
              <a:gd name="T71" fmla="*/ 520 h 615"/>
              <a:gd name="T72" fmla="*/ 189 w 615"/>
              <a:gd name="T73" fmla="*/ 538 h 615"/>
              <a:gd name="T74" fmla="*/ 47 w 615"/>
              <a:gd name="T75" fmla="*/ 221 h 615"/>
              <a:gd name="T76" fmla="*/ 49 w 615"/>
              <a:gd name="T77" fmla="*/ 222 h 615"/>
              <a:gd name="T78" fmla="*/ 74 w 615"/>
              <a:gd name="T79" fmla="*/ 347 h 615"/>
              <a:gd name="T80" fmla="*/ 66 w 615"/>
              <a:gd name="T81" fmla="*/ 251 h 615"/>
              <a:gd name="T82" fmla="*/ 307 w 615"/>
              <a:gd name="T83" fmla="*/ 33 h 615"/>
              <a:gd name="T84" fmla="*/ 395 w 615"/>
              <a:gd name="T85" fmla="*/ 49 h 615"/>
              <a:gd name="T86" fmla="*/ 328 w 615"/>
              <a:gd name="T87" fmla="*/ 39 h 615"/>
              <a:gd name="T88" fmla="*/ 290 w 615"/>
              <a:gd name="T89" fmla="*/ 95 h 615"/>
              <a:gd name="T90" fmla="*/ 426 w 615"/>
              <a:gd name="T91" fmla="*/ 78 h 615"/>
              <a:gd name="T92" fmla="*/ 568 w 615"/>
              <a:gd name="T93" fmla="*/ 395 h 615"/>
              <a:gd name="T94" fmla="*/ 14 w 615"/>
              <a:gd name="T95" fmla="*/ 308 h 615"/>
              <a:gd name="T96" fmla="*/ 600 w 615"/>
              <a:gd name="T97" fmla="*/ 308 h 615"/>
              <a:gd name="T98" fmla="*/ 307 w 615"/>
              <a:gd name="T99" fmla="*/ 615 h 615"/>
              <a:gd name="T100" fmla="*/ 307 w 615"/>
              <a:gd name="T101" fmla="*/ 0 h 615"/>
              <a:gd name="T102" fmla="*/ 307 w 615"/>
              <a:gd name="T103" fmla="*/ 615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15" h="615">
                <a:moveTo>
                  <a:pt x="376" y="228"/>
                </a:moveTo>
                <a:cubicBezTo>
                  <a:pt x="376" y="193"/>
                  <a:pt x="400" y="159"/>
                  <a:pt x="413" y="165"/>
                </a:cubicBezTo>
                <a:cubicBezTo>
                  <a:pt x="428" y="172"/>
                  <a:pt x="402" y="205"/>
                  <a:pt x="376" y="228"/>
                </a:cubicBezTo>
                <a:moveTo>
                  <a:pt x="215" y="240"/>
                </a:moveTo>
                <a:cubicBezTo>
                  <a:pt x="215" y="212"/>
                  <a:pt x="243" y="159"/>
                  <a:pt x="260" y="164"/>
                </a:cubicBezTo>
                <a:cubicBezTo>
                  <a:pt x="280" y="171"/>
                  <a:pt x="244" y="225"/>
                  <a:pt x="215" y="240"/>
                </a:cubicBezTo>
                <a:moveTo>
                  <a:pt x="187" y="441"/>
                </a:moveTo>
                <a:cubicBezTo>
                  <a:pt x="175" y="442"/>
                  <a:pt x="166" y="434"/>
                  <a:pt x="166" y="420"/>
                </a:cubicBezTo>
                <a:cubicBezTo>
                  <a:pt x="166" y="383"/>
                  <a:pt x="217" y="349"/>
                  <a:pt x="255" y="330"/>
                </a:cubicBezTo>
                <a:cubicBezTo>
                  <a:pt x="248" y="381"/>
                  <a:pt x="231" y="439"/>
                  <a:pt x="187" y="441"/>
                </a:cubicBezTo>
                <a:moveTo>
                  <a:pt x="421" y="322"/>
                </a:moveTo>
                <a:cubicBezTo>
                  <a:pt x="393" y="322"/>
                  <a:pt x="370" y="343"/>
                  <a:pt x="370" y="369"/>
                </a:cubicBezTo>
                <a:cubicBezTo>
                  <a:pt x="370" y="390"/>
                  <a:pt x="383" y="407"/>
                  <a:pt x="400" y="407"/>
                </a:cubicBezTo>
                <a:cubicBezTo>
                  <a:pt x="406" y="407"/>
                  <a:pt x="412" y="404"/>
                  <a:pt x="412" y="396"/>
                </a:cubicBezTo>
                <a:cubicBezTo>
                  <a:pt x="412" y="385"/>
                  <a:pt x="397" y="382"/>
                  <a:pt x="399" y="366"/>
                </a:cubicBezTo>
                <a:cubicBezTo>
                  <a:pt x="399" y="355"/>
                  <a:pt x="410" y="348"/>
                  <a:pt x="420" y="348"/>
                </a:cubicBezTo>
                <a:cubicBezTo>
                  <a:pt x="440" y="348"/>
                  <a:pt x="450" y="367"/>
                  <a:pt x="450" y="388"/>
                </a:cubicBezTo>
                <a:cubicBezTo>
                  <a:pt x="449" y="419"/>
                  <a:pt x="426" y="441"/>
                  <a:pt x="399" y="441"/>
                </a:cubicBezTo>
                <a:cubicBezTo>
                  <a:pt x="363" y="441"/>
                  <a:pt x="340" y="407"/>
                  <a:pt x="340" y="371"/>
                </a:cubicBezTo>
                <a:cubicBezTo>
                  <a:pt x="340" y="316"/>
                  <a:pt x="376" y="295"/>
                  <a:pt x="394" y="290"/>
                </a:cubicBezTo>
                <a:cubicBezTo>
                  <a:pt x="394" y="290"/>
                  <a:pt x="443" y="298"/>
                  <a:pt x="442" y="277"/>
                </a:cubicBezTo>
                <a:cubicBezTo>
                  <a:pt x="441" y="267"/>
                  <a:pt x="427" y="264"/>
                  <a:pt x="417" y="263"/>
                </a:cubicBezTo>
                <a:cubicBezTo>
                  <a:pt x="405" y="263"/>
                  <a:pt x="394" y="267"/>
                  <a:pt x="394" y="267"/>
                </a:cubicBezTo>
                <a:cubicBezTo>
                  <a:pt x="388" y="264"/>
                  <a:pt x="384" y="258"/>
                  <a:pt x="381" y="251"/>
                </a:cubicBezTo>
                <a:cubicBezTo>
                  <a:pt x="416" y="225"/>
                  <a:pt x="441" y="199"/>
                  <a:pt x="441" y="170"/>
                </a:cubicBezTo>
                <a:cubicBezTo>
                  <a:pt x="441" y="155"/>
                  <a:pt x="431" y="142"/>
                  <a:pt x="411" y="142"/>
                </a:cubicBezTo>
                <a:cubicBezTo>
                  <a:pt x="376" y="142"/>
                  <a:pt x="350" y="186"/>
                  <a:pt x="350" y="226"/>
                </a:cubicBezTo>
                <a:cubicBezTo>
                  <a:pt x="350" y="233"/>
                  <a:pt x="350" y="239"/>
                  <a:pt x="352" y="245"/>
                </a:cubicBezTo>
                <a:cubicBezTo>
                  <a:pt x="330" y="262"/>
                  <a:pt x="313" y="272"/>
                  <a:pt x="283" y="290"/>
                </a:cubicBezTo>
                <a:cubicBezTo>
                  <a:pt x="283" y="286"/>
                  <a:pt x="284" y="276"/>
                  <a:pt x="287" y="264"/>
                </a:cubicBezTo>
                <a:cubicBezTo>
                  <a:pt x="297" y="253"/>
                  <a:pt x="311" y="236"/>
                  <a:pt x="311" y="223"/>
                </a:cubicBezTo>
                <a:cubicBezTo>
                  <a:pt x="311" y="217"/>
                  <a:pt x="307" y="212"/>
                  <a:pt x="301" y="212"/>
                </a:cubicBezTo>
                <a:cubicBezTo>
                  <a:pt x="284" y="212"/>
                  <a:pt x="271" y="238"/>
                  <a:pt x="267" y="256"/>
                </a:cubicBezTo>
                <a:cubicBezTo>
                  <a:pt x="260" y="265"/>
                  <a:pt x="244" y="277"/>
                  <a:pt x="232" y="277"/>
                </a:cubicBezTo>
                <a:cubicBezTo>
                  <a:pt x="221" y="277"/>
                  <a:pt x="218" y="268"/>
                  <a:pt x="217" y="264"/>
                </a:cubicBezTo>
                <a:cubicBezTo>
                  <a:pt x="249" y="253"/>
                  <a:pt x="290" y="209"/>
                  <a:pt x="290" y="169"/>
                </a:cubicBezTo>
                <a:cubicBezTo>
                  <a:pt x="290" y="160"/>
                  <a:pt x="286" y="142"/>
                  <a:pt x="261" y="142"/>
                </a:cubicBezTo>
                <a:cubicBezTo>
                  <a:pt x="222" y="142"/>
                  <a:pt x="190" y="199"/>
                  <a:pt x="190" y="243"/>
                </a:cubicBezTo>
                <a:cubicBezTo>
                  <a:pt x="176" y="243"/>
                  <a:pt x="171" y="228"/>
                  <a:pt x="171" y="217"/>
                </a:cubicBezTo>
                <a:cubicBezTo>
                  <a:pt x="171" y="206"/>
                  <a:pt x="175" y="195"/>
                  <a:pt x="175" y="192"/>
                </a:cubicBezTo>
                <a:cubicBezTo>
                  <a:pt x="175" y="188"/>
                  <a:pt x="174" y="184"/>
                  <a:pt x="169" y="184"/>
                </a:cubicBezTo>
                <a:cubicBezTo>
                  <a:pt x="156" y="184"/>
                  <a:pt x="148" y="201"/>
                  <a:pt x="148" y="221"/>
                </a:cubicBezTo>
                <a:cubicBezTo>
                  <a:pt x="149" y="248"/>
                  <a:pt x="167" y="265"/>
                  <a:pt x="191" y="267"/>
                </a:cubicBezTo>
                <a:cubicBezTo>
                  <a:pt x="194" y="283"/>
                  <a:pt x="209" y="298"/>
                  <a:pt x="227" y="298"/>
                </a:cubicBezTo>
                <a:cubicBezTo>
                  <a:pt x="238" y="298"/>
                  <a:pt x="251" y="295"/>
                  <a:pt x="261" y="286"/>
                </a:cubicBezTo>
                <a:cubicBezTo>
                  <a:pt x="260" y="292"/>
                  <a:pt x="259" y="297"/>
                  <a:pt x="258" y="302"/>
                </a:cubicBezTo>
                <a:cubicBezTo>
                  <a:pt x="221" y="322"/>
                  <a:pt x="193" y="336"/>
                  <a:pt x="169" y="358"/>
                </a:cubicBezTo>
                <a:cubicBezTo>
                  <a:pt x="149" y="376"/>
                  <a:pt x="138" y="400"/>
                  <a:pt x="138" y="418"/>
                </a:cubicBezTo>
                <a:cubicBezTo>
                  <a:pt x="138" y="444"/>
                  <a:pt x="154" y="468"/>
                  <a:pt x="187" y="468"/>
                </a:cubicBezTo>
                <a:cubicBezTo>
                  <a:pt x="227" y="468"/>
                  <a:pt x="256" y="436"/>
                  <a:pt x="271" y="393"/>
                </a:cubicBezTo>
                <a:cubicBezTo>
                  <a:pt x="278" y="372"/>
                  <a:pt x="280" y="343"/>
                  <a:pt x="282" y="315"/>
                </a:cubicBezTo>
                <a:cubicBezTo>
                  <a:pt x="321" y="293"/>
                  <a:pt x="340" y="280"/>
                  <a:pt x="360" y="266"/>
                </a:cubicBezTo>
                <a:cubicBezTo>
                  <a:pt x="363" y="270"/>
                  <a:pt x="365" y="274"/>
                  <a:pt x="369" y="276"/>
                </a:cubicBezTo>
                <a:cubicBezTo>
                  <a:pt x="351" y="285"/>
                  <a:pt x="308" y="312"/>
                  <a:pt x="308" y="374"/>
                </a:cubicBezTo>
                <a:cubicBezTo>
                  <a:pt x="308" y="418"/>
                  <a:pt x="338" y="468"/>
                  <a:pt x="397" y="468"/>
                </a:cubicBezTo>
                <a:cubicBezTo>
                  <a:pt x="445" y="468"/>
                  <a:pt x="479" y="428"/>
                  <a:pt x="479" y="389"/>
                </a:cubicBezTo>
                <a:cubicBezTo>
                  <a:pt x="479" y="354"/>
                  <a:pt x="459" y="322"/>
                  <a:pt x="421" y="322"/>
                </a:cubicBezTo>
                <a:moveTo>
                  <a:pt x="568" y="395"/>
                </a:moveTo>
                <a:cubicBezTo>
                  <a:pt x="568" y="395"/>
                  <a:pt x="567" y="396"/>
                  <a:pt x="566" y="396"/>
                </a:cubicBezTo>
                <a:cubicBezTo>
                  <a:pt x="566" y="395"/>
                  <a:pt x="565" y="395"/>
                  <a:pt x="565" y="394"/>
                </a:cubicBezTo>
                <a:cubicBezTo>
                  <a:pt x="565" y="394"/>
                  <a:pt x="576" y="364"/>
                  <a:pt x="576" y="329"/>
                </a:cubicBezTo>
                <a:cubicBezTo>
                  <a:pt x="576" y="291"/>
                  <a:pt x="560" y="268"/>
                  <a:pt x="541" y="268"/>
                </a:cubicBezTo>
                <a:cubicBezTo>
                  <a:pt x="529" y="268"/>
                  <a:pt x="520" y="277"/>
                  <a:pt x="520" y="290"/>
                </a:cubicBezTo>
                <a:cubicBezTo>
                  <a:pt x="520" y="313"/>
                  <a:pt x="548" y="314"/>
                  <a:pt x="548" y="365"/>
                </a:cubicBezTo>
                <a:cubicBezTo>
                  <a:pt x="548" y="385"/>
                  <a:pt x="544" y="405"/>
                  <a:pt x="537" y="426"/>
                </a:cubicBezTo>
                <a:cubicBezTo>
                  <a:pt x="506" y="532"/>
                  <a:pt x="405" y="582"/>
                  <a:pt x="307" y="582"/>
                </a:cubicBezTo>
                <a:cubicBezTo>
                  <a:pt x="262" y="582"/>
                  <a:pt x="230" y="572"/>
                  <a:pt x="221" y="568"/>
                </a:cubicBezTo>
                <a:cubicBezTo>
                  <a:pt x="220" y="568"/>
                  <a:pt x="220" y="567"/>
                  <a:pt x="220" y="567"/>
                </a:cubicBezTo>
                <a:cubicBezTo>
                  <a:pt x="220" y="566"/>
                  <a:pt x="221" y="566"/>
                  <a:pt x="221" y="566"/>
                </a:cubicBezTo>
                <a:cubicBezTo>
                  <a:pt x="225" y="567"/>
                  <a:pt x="253" y="576"/>
                  <a:pt x="287" y="576"/>
                </a:cubicBezTo>
                <a:cubicBezTo>
                  <a:pt x="324" y="576"/>
                  <a:pt x="347" y="561"/>
                  <a:pt x="347" y="542"/>
                </a:cubicBezTo>
                <a:cubicBezTo>
                  <a:pt x="347" y="530"/>
                  <a:pt x="337" y="520"/>
                  <a:pt x="325" y="520"/>
                </a:cubicBezTo>
                <a:cubicBezTo>
                  <a:pt x="302" y="520"/>
                  <a:pt x="301" y="549"/>
                  <a:pt x="251" y="549"/>
                </a:cubicBezTo>
                <a:cubicBezTo>
                  <a:pt x="230" y="549"/>
                  <a:pt x="211" y="545"/>
                  <a:pt x="189" y="538"/>
                </a:cubicBezTo>
                <a:cubicBezTo>
                  <a:pt x="83" y="506"/>
                  <a:pt x="33" y="406"/>
                  <a:pt x="33" y="308"/>
                </a:cubicBezTo>
                <a:cubicBezTo>
                  <a:pt x="33" y="259"/>
                  <a:pt x="47" y="221"/>
                  <a:pt x="47" y="221"/>
                </a:cubicBezTo>
                <a:cubicBezTo>
                  <a:pt x="47" y="221"/>
                  <a:pt x="48" y="220"/>
                  <a:pt x="48" y="221"/>
                </a:cubicBezTo>
                <a:cubicBezTo>
                  <a:pt x="49" y="221"/>
                  <a:pt x="49" y="221"/>
                  <a:pt x="49" y="222"/>
                </a:cubicBezTo>
                <a:cubicBezTo>
                  <a:pt x="48" y="226"/>
                  <a:pt x="39" y="253"/>
                  <a:pt x="39" y="287"/>
                </a:cubicBezTo>
                <a:cubicBezTo>
                  <a:pt x="39" y="325"/>
                  <a:pt x="54" y="347"/>
                  <a:pt x="74" y="347"/>
                </a:cubicBezTo>
                <a:cubicBezTo>
                  <a:pt x="85" y="347"/>
                  <a:pt x="95" y="338"/>
                  <a:pt x="95" y="326"/>
                </a:cubicBezTo>
                <a:cubicBezTo>
                  <a:pt x="95" y="303"/>
                  <a:pt x="66" y="301"/>
                  <a:pt x="66" y="251"/>
                </a:cubicBezTo>
                <a:cubicBezTo>
                  <a:pt x="66" y="230"/>
                  <a:pt x="71" y="211"/>
                  <a:pt x="78" y="189"/>
                </a:cubicBezTo>
                <a:cubicBezTo>
                  <a:pt x="110" y="84"/>
                  <a:pt x="209" y="34"/>
                  <a:pt x="307" y="33"/>
                </a:cubicBezTo>
                <a:cubicBezTo>
                  <a:pt x="353" y="33"/>
                  <a:pt x="393" y="47"/>
                  <a:pt x="394" y="48"/>
                </a:cubicBezTo>
                <a:cubicBezTo>
                  <a:pt x="395" y="48"/>
                  <a:pt x="395" y="49"/>
                  <a:pt x="395" y="49"/>
                </a:cubicBezTo>
                <a:cubicBezTo>
                  <a:pt x="394" y="50"/>
                  <a:pt x="394" y="50"/>
                  <a:pt x="393" y="50"/>
                </a:cubicBezTo>
                <a:cubicBezTo>
                  <a:pt x="393" y="50"/>
                  <a:pt x="367" y="39"/>
                  <a:pt x="328" y="39"/>
                </a:cubicBezTo>
                <a:cubicBezTo>
                  <a:pt x="291" y="39"/>
                  <a:pt x="268" y="55"/>
                  <a:pt x="268" y="74"/>
                </a:cubicBezTo>
                <a:cubicBezTo>
                  <a:pt x="268" y="85"/>
                  <a:pt x="277" y="95"/>
                  <a:pt x="290" y="95"/>
                </a:cubicBezTo>
                <a:cubicBezTo>
                  <a:pt x="312" y="95"/>
                  <a:pt x="314" y="67"/>
                  <a:pt x="364" y="67"/>
                </a:cubicBezTo>
                <a:cubicBezTo>
                  <a:pt x="385" y="67"/>
                  <a:pt x="404" y="71"/>
                  <a:pt x="426" y="78"/>
                </a:cubicBezTo>
                <a:cubicBezTo>
                  <a:pt x="532" y="110"/>
                  <a:pt x="581" y="211"/>
                  <a:pt x="582" y="308"/>
                </a:cubicBezTo>
                <a:cubicBezTo>
                  <a:pt x="582" y="357"/>
                  <a:pt x="568" y="395"/>
                  <a:pt x="568" y="395"/>
                </a:cubicBezTo>
                <a:moveTo>
                  <a:pt x="307" y="15"/>
                </a:moveTo>
                <a:cubicBezTo>
                  <a:pt x="146" y="15"/>
                  <a:pt x="14" y="146"/>
                  <a:pt x="14" y="308"/>
                </a:cubicBezTo>
                <a:cubicBezTo>
                  <a:pt x="14" y="469"/>
                  <a:pt x="146" y="601"/>
                  <a:pt x="307" y="601"/>
                </a:cubicBezTo>
                <a:cubicBezTo>
                  <a:pt x="469" y="601"/>
                  <a:pt x="600" y="469"/>
                  <a:pt x="600" y="308"/>
                </a:cubicBezTo>
                <a:cubicBezTo>
                  <a:pt x="600" y="147"/>
                  <a:pt x="469" y="15"/>
                  <a:pt x="307" y="15"/>
                </a:cubicBezTo>
                <a:moveTo>
                  <a:pt x="307" y="615"/>
                </a:moveTo>
                <a:cubicBezTo>
                  <a:pt x="138" y="615"/>
                  <a:pt x="0" y="478"/>
                  <a:pt x="0" y="308"/>
                </a:cubicBezTo>
                <a:cubicBezTo>
                  <a:pt x="0" y="138"/>
                  <a:pt x="138" y="0"/>
                  <a:pt x="307" y="0"/>
                </a:cubicBezTo>
                <a:cubicBezTo>
                  <a:pt x="477" y="0"/>
                  <a:pt x="615" y="138"/>
                  <a:pt x="615" y="308"/>
                </a:cubicBezTo>
                <a:cubicBezTo>
                  <a:pt x="615" y="478"/>
                  <a:pt x="477" y="615"/>
                  <a:pt x="307" y="61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sz="1800"/>
          </a:p>
        </p:txBody>
      </p:sp>
    </p:spTree>
    <p:extLst>
      <p:ext uri="{BB962C8B-B14F-4D97-AF65-F5344CB8AC3E}">
        <p14:creationId xmlns:p14="http://schemas.microsoft.com/office/powerpoint/2010/main" val="84778645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5300" y="509833"/>
            <a:ext cx="112014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</a:t>
            </a:r>
            <a:r>
              <a:rPr lang="en-US"/>
              <a:t>Master </a:t>
            </a:r>
            <a:br>
              <a:rPr lang="en-US"/>
            </a:br>
            <a:r>
              <a:rPr lang="en-US"/>
              <a:t>title </a:t>
            </a:r>
            <a:r>
              <a:rPr lang="en-US" dirty="0"/>
              <a:t>style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793081"/>
            <a:ext cx="11201400" cy="4290059"/>
          </a:xfrm>
        </p:spPr>
        <p:txBody>
          <a:bodyPr/>
          <a:lstStyle>
            <a:lvl4pPr marL="682625" indent="-173038">
              <a:defRPr/>
            </a:lvl4pPr>
            <a:lvl5pPr marL="914400" indent="-17303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5300" y="1655064"/>
            <a:ext cx="11201400" cy="97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fld id="{97D8FC7B-4458-4F5D-A22B-DB9040AAFD6D}" type="datetime3">
              <a:rPr lang="en-US" smtClean="0"/>
              <a:t>8 July 2020</a:t>
            </a:fld>
            <a:endParaRPr lang="en-CA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Intercompany Simplification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4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0095-0982-BF40-A217-899651B5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804A1-CF92-5B4F-8107-A97489F03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D3719-F43A-7C43-A10E-3E2B9DB5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B6E90-A4E3-5340-B82E-FD29D211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866A3-A9AA-664C-B54C-E30290F5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1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C033-409C-AB45-B987-A6DAFB13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529B4-ACB8-6B4E-BDED-615194BF8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B4663-03A6-2F40-84A7-F72506D5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9680-A7AB-3B47-B326-88D0C568A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3C567-CBE7-9945-9CF3-7736F9A0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E403-3889-D242-B11F-670D673F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2962-9272-7645-812F-E67B7B814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BA7FB-3D41-9E4E-98C1-580B01D1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EB5A-C5B6-E340-8FB8-2334883AA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D7D84-7683-434D-9968-A36E2714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BC9AA-0AF8-5B49-96B4-70597980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9C12-975A-8D4E-9E0D-53B005AB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DFCD1-A7B1-5F45-AB43-A0B27143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155B3-52B7-E048-B372-277AAB26D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9BD4C-13DF-6848-B627-18EC1BD8F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42C18-4F31-F343-AA6B-66CAD06FE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00450-DF09-1E47-AF0E-E9E689B9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64ABE9-56DD-7441-81F8-1569CDDF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E2846-8FC7-1044-AD8F-9CDCBE8F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5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8D57-1CDD-FA46-B1A7-3A0D6A91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D5C64-FE68-6248-B709-21BBB5B0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E85E9-24C2-7D45-9E22-7B2C78F2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87C82-736F-274F-B553-CAE8F751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9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22C84-B309-9449-95E4-ABAF8B95F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85F4F2-F361-7145-8F48-1181B9C7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30820-E2ED-2545-AF84-73689C52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DC45C-195F-EC4C-8C8E-DAD619CA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C67B-9F28-1F43-8FC5-8AC2D1380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B2399-5B79-3A49-9EFF-719ABBF52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759F1-7808-6749-9EF1-C3043635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0D69D-3AA5-434C-90E7-39FFBE5D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FD024-F74C-1844-8BEB-7AEA4C93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5D9B-ADA2-AA47-8FE1-3BCD1767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E617C-13C8-A44B-A3BC-24B418BF7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B470A-D6D4-E44D-8947-544D2492F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F6EF1-7B3A-1F43-9727-49249FDE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3846A-1EEE-B844-A143-B8F4A0FB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AE210-955B-5D49-9652-D58B1075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21F50-154B-F84C-BFDE-53A58C4A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69D16-A594-1F43-84B4-F6B5E4065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3FFBB-D633-ED45-976E-2B8086139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5D12-16AF-284F-B511-51A73B0C4A6E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442FB-6516-034F-B1F9-CBEEE42C3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C7EA3-A652-B043-B531-3F33E4EC9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4D6F-9652-1149-923F-97B5DD1B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7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6EF783-FB43-784B-A13E-51717CC24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rgbClr val="FFFFFF"/>
                </a:solidFill>
              </a:rPr>
              <a:t>Using OAC to manage cloud instances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F2708-B4FC-2C4C-A17F-08F88C444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Gary Crisci, Oracle ACE Director</a:t>
            </a:r>
          </a:p>
        </p:txBody>
      </p:sp>
    </p:spTree>
    <p:extLst>
      <p:ext uri="{BB962C8B-B14F-4D97-AF65-F5344CB8AC3E}">
        <p14:creationId xmlns:p14="http://schemas.microsoft.com/office/powerpoint/2010/main" val="421367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0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12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DCD1175-D2AD-C940-8329-340CE312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Q&amp;A</a:t>
            </a:r>
          </a:p>
        </p:txBody>
      </p:sp>
      <p:sp>
        <p:nvSpPr>
          <p:cNvPr id="50" name="Rectangle 14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blackboard&#10;&#10;Description automatically generated">
            <a:extLst>
              <a:ext uri="{FF2B5EF4-FFF2-40B4-BE49-F238E27FC236}">
                <a16:creationId xmlns:a16="http://schemas.microsoft.com/office/drawing/2014/main" id="{718CDE16-09C6-134C-9C44-C8031DA93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9" y="1947340"/>
            <a:ext cx="5507803" cy="2960444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94742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58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79576" y="822960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1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Gary Crisci </a:t>
            </a:r>
          </a:p>
          <a:p>
            <a:pPr algn="ctr">
              <a:spcAft>
                <a:spcPts val="600"/>
              </a:spcAft>
            </a:pPr>
            <a:endParaRPr lang="en-US" sz="1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en-US" sz="1600" b="1" u="sng" dirty="0" err="1">
                <a:solidFill>
                  <a:srgbClr val="FFFFFF"/>
                </a:solidFill>
              </a:rPr>
              <a:t>g</a:t>
            </a:r>
            <a:r>
              <a:rPr lang="en-US" sz="16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ary.crisci@ge.com</a:t>
            </a:r>
            <a:endParaRPr lang="en-US" sz="1600" b="1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endParaRPr lang="en-US" sz="1600" b="1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4672" y="2827419"/>
            <a:ext cx="5437102" cy="32276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GE Corporate Finance IT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Principal Architect &amp; Application Portfolio Manager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901 Merritt 7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Norwalk, CT 06851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Twitter:</a:t>
            </a: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@</a:t>
            </a:r>
            <a:r>
              <a:rPr lang="en-US" sz="19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garycrisci</a:t>
            </a:r>
            <a:endParaRPr lang="en-US" sz="19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Blog:</a:t>
            </a: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garycris.blogspot.com</a:t>
            </a:r>
            <a:endParaRPr lang="en-US" sz="19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9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linkedin.com</a:t>
            </a:r>
            <a:r>
              <a:rPr lang="en-US" sz="1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/in/</a:t>
            </a:r>
            <a:r>
              <a:rPr lang="en-US" sz="19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garycris</a:t>
            </a:r>
            <a:endParaRPr lang="en-US" sz="19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D55F35-BCF1-3248-BA95-3DB28287E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955" y="3429000"/>
            <a:ext cx="4627421" cy="17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6C6286-455A-5043-8777-EFF4B9A20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4"/>
          <a:stretch/>
        </p:blipFill>
        <p:spPr>
          <a:xfrm>
            <a:off x="0" y="3048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D86D71-31DD-41A1-8AC7-DA68BB15E7E4}"/>
              </a:ext>
            </a:extLst>
          </p:cNvPr>
          <p:cNvSpPr/>
          <p:nvPr/>
        </p:nvSpPr>
        <p:spPr>
          <a:xfrm>
            <a:off x="162370" y="632389"/>
            <a:ext cx="11665009" cy="1160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4C5D8EA9-B8B2-430C-A94C-DAFA66061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3"/>
          <a:stretch/>
        </p:blipFill>
        <p:spPr>
          <a:xfrm>
            <a:off x="4157316" y="0"/>
            <a:ext cx="8034683" cy="5999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A5B18C-D556-4317-8060-6020B804F447}"/>
              </a:ext>
            </a:extLst>
          </p:cNvPr>
          <p:cNvSpPr/>
          <p:nvPr/>
        </p:nvSpPr>
        <p:spPr>
          <a:xfrm>
            <a:off x="1" y="0"/>
            <a:ext cx="49614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3279F-914E-4BE1-AB01-9DA40C3D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6" y="761141"/>
            <a:ext cx="11201400" cy="64937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CEC35-FC2A-4345-B4AD-F22FDF4D1A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656" y="1585175"/>
            <a:ext cx="4375803" cy="4290059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Functional Concepts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Source system exports</a:t>
            </a:r>
            <a:endParaRPr lang="en-US" sz="14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Data processing with Data Flows (Live)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Create a data set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Join data sets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Select and rename fields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Create new fields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Export data set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Building visualizations to understand data (Live)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Closing and Q&amp;A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E150E2-A76D-B444-BE60-590F27E24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98" y="0"/>
            <a:ext cx="7241536" cy="53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3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12188952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2" y="1"/>
            <a:ext cx="12191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6AB80E-BFA0-A442-AEBD-B40F869D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61" y="1401859"/>
            <a:ext cx="3510845" cy="405428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Functional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7586B-444F-F840-A636-DDA9567A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553134"/>
            <a:ext cx="6128539" cy="3751732"/>
          </a:xfrm>
        </p:spPr>
        <p:txBody>
          <a:bodyPr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APM</a:t>
            </a:r>
          </a:p>
          <a:p>
            <a:pPr lvl="1"/>
            <a:r>
              <a:rPr lang="en-US" sz="1700" b="1">
                <a:solidFill>
                  <a:srgbClr val="FFFFFF"/>
                </a:solidFill>
              </a:rPr>
              <a:t>Application portfolio management</a:t>
            </a:r>
            <a:r>
              <a:rPr lang="en-US" sz="1700">
                <a:solidFill>
                  <a:srgbClr val="FFFFFF"/>
                </a:solidFill>
              </a:rPr>
              <a:t> (APM) is a framework for </a:t>
            </a:r>
            <a:r>
              <a:rPr lang="en-US" sz="1700" b="1">
                <a:solidFill>
                  <a:srgbClr val="FFFFFF"/>
                </a:solidFill>
              </a:rPr>
              <a:t>managing</a:t>
            </a:r>
            <a:r>
              <a:rPr lang="en-US" sz="1700">
                <a:solidFill>
                  <a:srgbClr val="FFFFFF"/>
                </a:solidFill>
              </a:rPr>
              <a:t> enterprise IT software </a:t>
            </a:r>
            <a:r>
              <a:rPr lang="en-US" sz="1700" b="1">
                <a:solidFill>
                  <a:srgbClr val="FFFFFF"/>
                </a:solidFill>
              </a:rPr>
              <a:t>applications</a:t>
            </a:r>
            <a:r>
              <a:rPr lang="en-US" sz="1700">
                <a:solidFill>
                  <a:srgbClr val="FFFFFF"/>
                </a:solidFill>
              </a:rPr>
              <a:t> and software-based services. APM provides </a:t>
            </a:r>
            <a:r>
              <a:rPr lang="en-US" sz="1700" b="1">
                <a:solidFill>
                  <a:srgbClr val="FFFFFF"/>
                </a:solidFill>
              </a:rPr>
              <a:t>managers</a:t>
            </a:r>
            <a:r>
              <a:rPr lang="en-US" sz="1700">
                <a:solidFill>
                  <a:srgbClr val="FFFFFF"/>
                </a:solidFill>
              </a:rPr>
              <a:t> with an inventory of the company's software </a:t>
            </a:r>
            <a:r>
              <a:rPr lang="en-US" sz="1700" b="1">
                <a:solidFill>
                  <a:srgbClr val="FFFFFF"/>
                </a:solidFill>
              </a:rPr>
              <a:t>applications</a:t>
            </a:r>
            <a:r>
              <a:rPr lang="en-US" sz="1700">
                <a:solidFill>
                  <a:srgbClr val="FFFFFF"/>
                </a:solidFill>
              </a:rPr>
              <a:t> and metrics to illustrate the business benefits of each </a:t>
            </a:r>
            <a:r>
              <a:rPr lang="en-US" sz="1700" b="1">
                <a:solidFill>
                  <a:srgbClr val="FFFFFF"/>
                </a:solidFill>
              </a:rPr>
              <a:t>application</a:t>
            </a:r>
            <a:r>
              <a:rPr lang="en-US" sz="1700">
                <a:solidFill>
                  <a:srgbClr val="FFFFFF"/>
                </a:solidFill>
              </a:rPr>
              <a:t>.</a:t>
            </a:r>
          </a:p>
          <a:p>
            <a:r>
              <a:rPr lang="en-US" sz="1700">
                <a:solidFill>
                  <a:srgbClr val="FFFFFF"/>
                </a:solidFill>
              </a:rPr>
              <a:t>CMDB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A </a:t>
            </a:r>
            <a:r>
              <a:rPr lang="en-US" sz="1700" b="1">
                <a:solidFill>
                  <a:srgbClr val="FFFFFF"/>
                </a:solidFill>
              </a:rPr>
              <a:t>CMDB</a:t>
            </a:r>
            <a:r>
              <a:rPr lang="en-US" sz="1700">
                <a:solidFill>
                  <a:srgbClr val="FFFFFF"/>
                </a:solidFill>
              </a:rPr>
              <a:t> is a repository that acts as a data warehouse – storing information about your IT environment, the components that are used to deliver IT services. The data stored in a </a:t>
            </a:r>
            <a:r>
              <a:rPr lang="en-US" sz="1700" b="1">
                <a:solidFill>
                  <a:srgbClr val="FFFFFF"/>
                </a:solidFill>
              </a:rPr>
              <a:t>CMDB</a:t>
            </a:r>
            <a:r>
              <a:rPr lang="en-US" sz="1700">
                <a:solidFill>
                  <a:srgbClr val="FFFFFF"/>
                </a:solidFill>
              </a:rPr>
              <a:t> include lists of assets (referred to as configuration items) and the relationships among them.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12188952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7A977-01E4-3C49-B2DE-EAA1B100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Portfolio planning</a:t>
            </a:r>
          </a:p>
        </p:txBody>
      </p:sp>
      <p:sp>
        <p:nvSpPr>
          <p:cNvPr id="22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RM Customer Insights App">
            <a:extLst>
              <a:ext uri="{FF2B5EF4-FFF2-40B4-BE49-F238E27FC236}">
                <a16:creationId xmlns:a16="http://schemas.microsoft.com/office/drawing/2014/main" id="{058F71E2-8D00-4CF5-9AA5-7CFC6B3B8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D45B3-F6EE-8245-BD00-C17C17A7E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dirty="0"/>
              <a:t>IT Planning &amp; Portfolio Management Platforms provide decision-makers with insight into the IT portfolio to make the right IT investment decisions and to plan how IT will support the organization and its mission in the future.</a:t>
            </a:r>
            <a:endParaRPr lang="en-US" sz="1800" dirty="0"/>
          </a:p>
          <a:p>
            <a:pPr lvl="0"/>
            <a:r>
              <a:rPr lang="en-US" sz="1600" dirty="0"/>
              <a:t>Crosswalk across and analyze your IT portfolio</a:t>
            </a:r>
            <a:endParaRPr lang="en-US" sz="1800" dirty="0"/>
          </a:p>
          <a:p>
            <a:pPr lvl="0"/>
            <a:r>
              <a:rPr lang="en-US" sz="1600" dirty="0"/>
              <a:t>Govern your IT portfolio</a:t>
            </a:r>
            <a:endParaRPr lang="en-US" sz="1800" dirty="0"/>
          </a:p>
          <a:p>
            <a:pPr lvl="0"/>
            <a:r>
              <a:rPr lang="en-US" sz="1600" dirty="0"/>
              <a:t>Plan in a collaborative way</a:t>
            </a:r>
            <a:endParaRPr lang="en-US" sz="1800" dirty="0"/>
          </a:p>
          <a:p>
            <a:pPr lvl="0"/>
            <a:r>
              <a:rPr lang="en-US" sz="1600" dirty="0"/>
              <a:t>Capabilities</a:t>
            </a:r>
            <a:endParaRPr lang="en-US" sz="1800" dirty="0"/>
          </a:p>
          <a:p>
            <a:pPr lvl="1"/>
            <a:r>
              <a:rPr lang="en-US" sz="1400" dirty="0"/>
              <a:t>Application portfolio management</a:t>
            </a:r>
            <a:endParaRPr lang="en-US" sz="1600" dirty="0"/>
          </a:p>
          <a:p>
            <a:pPr lvl="1"/>
            <a:r>
              <a:rPr lang="en-US" sz="1400" dirty="0"/>
              <a:t>Technology portfolio management</a:t>
            </a:r>
            <a:endParaRPr lang="en-US" sz="1600" dirty="0"/>
          </a:p>
          <a:p>
            <a:pPr lvl="1"/>
            <a:r>
              <a:rPr lang="en-US" sz="1400" dirty="0"/>
              <a:t>Business capabilities modeling</a:t>
            </a:r>
            <a:endParaRPr lang="en-US" sz="1600" dirty="0"/>
          </a:p>
          <a:p>
            <a:pPr lvl="1"/>
            <a:r>
              <a:rPr lang="en-US" sz="1400" dirty="0"/>
              <a:t>Enterprise Architecture</a:t>
            </a:r>
            <a:endParaRPr lang="en-US" sz="1600" dirty="0"/>
          </a:p>
          <a:p>
            <a:pPr marL="0" indent="0">
              <a:buNone/>
            </a:pP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8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6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18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A5B17-26D3-E344-A0FC-EAA36E95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PlanET</a:t>
            </a:r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DB067CC-EA2A-534C-ADEB-6799E2A0F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76" r="1" b="1"/>
          <a:stretch/>
        </p:blipFill>
        <p:spPr>
          <a:xfrm>
            <a:off x="1319213" y="2943225"/>
            <a:ext cx="4481513" cy="18049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D31C433-AC3C-AF48-A331-406AB79F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3" y="4830763"/>
            <a:ext cx="2000250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1CC3C06-AAE8-D548-A995-C63162847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75" y="2943225"/>
            <a:ext cx="4991100" cy="30495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64B9AD-D032-B74A-90D4-1BD4878DC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013" y="4830763"/>
            <a:ext cx="2398713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773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CDF59-852C-A841-9A02-A1C5CCEB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System exports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E5E6C05-5272-FE44-B4D0-C31E5AE8B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837" y="765244"/>
            <a:ext cx="5586942" cy="17459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B68E050-CFA9-CE4E-8BA0-ACE16373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04" y="3681842"/>
            <a:ext cx="5586942" cy="2723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B63003-8812-9840-8AE5-79944380F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79838" y="3877385"/>
            <a:ext cx="5586942" cy="23325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171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2B53F-3457-664D-ABDB-08CE23F3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Oracle Analytics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58B4-FEBC-154A-B6B5-ACD500F7C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Create a data 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Create a data flow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Select fields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Create Joins between data sets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Rename fields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Create calculated fields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Generate a new data 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E0EA3-5CCC-284B-9A3C-9CD969B89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Build reports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Create calculated fields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Add visualizations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Tiles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Bar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Pie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Heatmap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Tables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Narratives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Publish and Export</a:t>
            </a:r>
          </a:p>
          <a:p>
            <a:pPr lvl="2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17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315</Words>
  <Application>Microsoft Macintosh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Using OAC to manage cloud instances</vt:lpstr>
      <vt:lpstr>PowerPoint Presentation</vt:lpstr>
      <vt:lpstr>PowerPoint Presentation</vt:lpstr>
      <vt:lpstr>Agenda</vt:lpstr>
      <vt:lpstr>Functional concepts</vt:lpstr>
      <vt:lpstr>Portfolio planning</vt:lpstr>
      <vt:lpstr>PlanET</vt:lpstr>
      <vt:lpstr>System exports</vt:lpstr>
      <vt:lpstr>Oracle Analytics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OAC to manage cloud instances</dc:title>
  <dc:creator>Crisci, Gary (GE Corporate)</dc:creator>
  <cp:lastModifiedBy>Crisci, Gary (GE Corporate)</cp:lastModifiedBy>
  <cp:revision>1</cp:revision>
  <dcterms:created xsi:type="dcterms:W3CDTF">2020-07-09T01:13:24Z</dcterms:created>
  <dcterms:modified xsi:type="dcterms:W3CDTF">2020-07-09T01:15:23Z</dcterms:modified>
</cp:coreProperties>
</file>